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617-EE5C-4AA0-AA7B-297FF2C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14400"/>
            <a:ext cx="8825658" cy="3862981"/>
          </a:xfrm>
        </p:spPr>
        <p:txBody>
          <a:bodyPr/>
          <a:lstStyle/>
          <a:p>
            <a:r>
              <a:rPr lang="en-IN" b="1" dirty="0"/>
              <a:t>EMPLOYEE MANAGEMENT SYSTEM</a:t>
            </a:r>
            <a:br>
              <a:rPr lang="en-IN" sz="2400" dirty="0"/>
            </a:br>
            <a:br>
              <a:rPr lang="en-IN" sz="2400" dirty="0"/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192AD-C731-43F0-ABD7-0B1256AF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240" y="4777381"/>
            <a:ext cx="8825658" cy="933253"/>
          </a:xfrm>
        </p:spPr>
        <p:txBody>
          <a:bodyPr>
            <a:normAutofit fontScale="25000" lnSpcReduction="20000"/>
          </a:bodyPr>
          <a:lstStyle/>
          <a:p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, </a:t>
            </a:r>
            <a:r>
              <a:rPr lang="en-US" sz="6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Spring MVC and </a:t>
            </a:r>
          </a:p>
          <a:p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Database</a:t>
            </a:r>
            <a:r>
              <a:rPr lang="en-US" dirty="0"/>
              <a:t> 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2042-2BBB-4D14-AD1F-23EBDDC7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2449"/>
          </a:xfrm>
        </p:spPr>
        <p:txBody>
          <a:bodyPr/>
          <a:lstStyle/>
          <a:p>
            <a:pPr algn="ctr"/>
            <a:r>
              <a:rPr lang="en-IN" b="1" dirty="0"/>
              <a:t>  </a:t>
            </a:r>
            <a:r>
              <a:rPr lang="en-IN" sz="2400" b="1" dirty="0"/>
              <a:t>Employee Management System </a:t>
            </a:r>
            <a:br>
              <a:rPr lang="en-IN" sz="2400" dirty="0"/>
            </a:br>
            <a:br>
              <a:rPr lang="en-IN" sz="2400" dirty="0"/>
            </a:br>
            <a:r>
              <a:rPr lang="en-IN" b="1" dirty="0"/>
              <a:t>               </a:t>
            </a:r>
            <a:br>
              <a:rPr lang="en-IN" sz="2400" dirty="0"/>
            </a:br>
            <a:br>
              <a:rPr lang="en-IN" sz="2400" dirty="0"/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016C-FC81-4B4D-8894-C85407A6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826755"/>
            <a:ext cx="3742065" cy="94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             </a:t>
            </a:r>
            <a:r>
              <a:rPr lang="en-IN" b="1" dirty="0"/>
              <a:t>      	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F689D-089C-40A7-8FD8-A1B9247D6735}"/>
              </a:ext>
            </a:extLst>
          </p:cNvPr>
          <p:cNvSpPr/>
          <p:nvPr/>
        </p:nvSpPr>
        <p:spPr>
          <a:xfrm>
            <a:off x="237428" y="448237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IN" dirty="0">
                <a:solidFill>
                  <a:srgbClr val="424242"/>
                </a:solidFill>
                <a:latin typeface="Nunito"/>
              </a:rPr>
              <a:t>              </a:t>
            </a:r>
            <a:r>
              <a:rPr lang="en-IN" b="1" dirty="0">
                <a:solidFill>
                  <a:srgbClr val="424242"/>
                </a:solidFill>
                <a:latin typeface="Nunito"/>
              </a:rPr>
              <a:t>     </a:t>
            </a:r>
            <a:r>
              <a:rPr lang="en-IN" sz="2200" b="1" dirty="0">
                <a:solidFill>
                  <a:srgbClr val="424242"/>
                </a:solidFill>
                <a:latin typeface="Nunito"/>
              </a:rPr>
              <a:t> </a:t>
            </a:r>
            <a:r>
              <a:rPr lang="en-IN" sz="2200" b="1" dirty="0">
                <a:solidFill>
                  <a:srgbClr val="92D050"/>
                </a:solidFill>
                <a:latin typeface="Nunito"/>
              </a:rPr>
              <a:t>MENTOR </a:t>
            </a:r>
            <a:endParaRPr lang="en-IN" sz="2200" dirty="0">
              <a:solidFill>
                <a:srgbClr val="92D050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2200" b="1" dirty="0">
                <a:solidFill>
                  <a:srgbClr val="92D050"/>
                </a:solidFill>
                <a:latin typeface="Nunito"/>
              </a:rPr>
              <a:t>              Mr. </a:t>
            </a:r>
            <a:r>
              <a:rPr lang="en-IN" sz="2200" b="1" dirty="0" err="1">
                <a:solidFill>
                  <a:srgbClr val="92D050"/>
                </a:solidFill>
                <a:latin typeface="Nunito"/>
              </a:rPr>
              <a:t>Thaneshwara</a:t>
            </a:r>
            <a:r>
              <a:rPr lang="en-IN" sz="2200" b="1" dirty="0">
                <a:solidFill>
                  <a:srgbClr val="92D050"/>
                </a:solidFill>
                <a:latin typeface="Nunito"/>
              </a:rPr>
              <a:t> </a:t>
            </a:r>
            <a:endParaRPr lang="en-IN" sz="2200" dirty="0">
              <a:solidFill>
                <a:srgbClr val="92D050"/>
              </a:solidFill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C0F71-A445-48B0-89F2-B32D0B25B2F1}"/>
              </a:ext>
            </a:extLst>
          </p:cNvPr>
          <p:cNvSpPr/>
          <p:nvPr/>
        </p:nvSpPr>
        <p:spPr>
          <a:xfrm>
            <a:off x="6210506" y="4189291"/>
            <a:ext cx="57440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1600" dirty="0">
                <a:solidFill>
                  <a:srgbClr val="424242"/>
                </a:solidFill>
                <a:latin typeface="Nunito"/>
              </a:rPr>
              <a:t>      </a:t>
            </a:r>
            <a:r>
              <a:rPr lang="en-IN" dirty="0">
                <a:latin typeface="Nunito"/>
              </a:rPr>
              <a:t>  			</a:t>
            </a:r>
            <a:r>
              <a:rPr lang="en-IN" b="1" dirty="0">
                <a:solidFill>
                  <a:srgbClr val="92D050"/>
                </a:solidFill>
                <a:latin typeface="Nunito"/>
              </a:rPr>
              <a:t>SUBMITTED BY </a:t>
            </a:r>
            <a:endParaRPr lang="en-IN" dirty="0">
              <a:solidFill>
                <a:srgbClr val="92D050"/>
              </a:solidFill>
            </a:endParaRPr>
          </a:p>
          <a:p>
            <a:pPr>
              <a:spcAft>
                <a:spcPts val="1200"/>
              </a:spcAft>
            </a:pPr>
            <a:r>
              <a:rPr lang="en-IN" dirty="0">
                <a:solidFill>
                  <a:srgbClr val="92D050"/>
                </a:solidFill>
                <a:latin typeface="Nunito"/>
              </a:rPr>
              <a:t>       </a:t>
            </a:r>
            <a:r>
              <a:rPr lang="en-IN" b="1" dirty="0">
                <a:solidFill>
                  <a:srgbClr val="92D050"/>
                </a:solidFill>
                <a:latin typeface="Nunito"/>
              </a:rPr>
              <a:t> Yashaswini Sai Sri Polamarasetti(YP00816244) </a:t>
            </a:r>
            <a:endParaRPr lang="en-IN" dirty="0">
              <a:solidFill>
                <a:srgbClr val="92D050"/>
              </a:solidFill>
            </a:endParaRPr>
          </a:p>
          <a:p>
            <a:pPr>
              <a:spcAft>
                <a:spcPts val="1200"/>
              </a:spcAft>
            </a:pPr>
            <a:r>
              <a:rPr lang="en-IN" b="1" dirty="0">
                <a:solidFill>
                  <a:srgbClr val="92D050"/>
                </a:solidFill>
                <a:latin typeface="Nunito"/>
              </a:rPr>
              <a:t>        Akhila Bairagoni(AB00816255)</a:t>
            </a:r>
            <a:endParaRPr lang="en-IN" dirty="0">
              <a:solidFill>
                <a:srgbClr val="92D050"/>
              </a:solidFill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68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DF0F2E-6A8C-4A35-983B-731377722B5B}"/>
              </a:ext>
            </a:extLst>
          </p:cNvPr>
          <p:cNvSpPr/>
          <p:nvPr/>
        </p:nvSpPr>
        <p:spPr>
          <a:xfrm>
            <a:off x="1103312" y="450378"/>
            <a:ext cx="89465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 algn="ctr"/>
            <a:r>
              <a:rPr lang="en-IN" sz="2200" b="1" dirty="0">
                <a:latin typeface="Maven Pro"/>
              </a:rPr>
              <a:t>Employee Management System</a:t>
            </a:r>
            <a:r>
              <a:rPr lang="en-IN" b="1" dirty="0">
                <a:latin typeface="Maven Pro"/>
              </a:rPr>
              <a:t> 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C6FD5-8AA3-4734-97E7-E1D0E15FDFA5}"/>
              </a:ext>
            </a:extLst>
          </p:cNvPr>
          <p:cNvSpPr/>
          <p:nvPr/>
        </p:nvSpPr>
        <p:spPr>
          <a:xfrm>
            <a:off x="1216873" y="2113864"/>
            <a:ext cx="871941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INTRODUCTION :</a:t>
            </a:r>
          </a:p>
          <a:p>
            <a:pPr fontAlgn="base"/>
            <a:endParaRPr lang="en-US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Employee Management System  maintains the information about the personal details of the employee.</a:t>
            </a:r>
          </a:p>
          <a:p>
            <a:pPr fontAlgn="base"/>
            <a:endParaRPr lang="en-US" sz="2000" b="1" dirty="0"/>
          </a:p>
          <a:p>
            <a:pPr fontAlgn="base"/>
            <a:endParaRPr lang="en-US" sz="2000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It  is a distributed application , developed to maintain the details of an employee working in any organization.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5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8C20DF-21F5-476B-A560-C72000E56261}"/>
              </a:ext>
            </a:extLst>
          </p:cNvPr>
          <p:cNvSpPr/>
          <p:nvPr/>
        </p:nvSpPr>
        <p:spPr>
          <a:xfrm>
            <a:off x="3048000" y="609601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 </a:t>
            </a:r>
            <a:endParaRPr lang="en-IN" sz="2200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C6B26-6B2A-4D12-99F5-3041159F5AE9}"/>
              </a:ext>
            </a:extLst>
          </p:cNvPr>
          <p:cNvSpPr/>
          <p:nvPr/>
        </p:nvSpPr>
        <p:spPr>
          <a:xfrm>
            <a:off x="1084082" y="1720840"/>
            <a:ext cx="91345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-US" sz="2400" b="1" dirty="0">
                <a:latin typeface="Nunito"/>
              </a:rPr>
              <a:t>OBJECTIVE OF THE PROJECT  :</a:t>
            </a:r>
          </a:p>
          <a:p>
            <a:pPr fontAlgn="base">
              <a:spcAft>
                <a:spcPts val="1200"/>
              </a:spcAft>
            </a:pPr>
            <a:endParaRPr lang="en-US" sz="2400" b="1" dirty="0">
              <a:latin typeface="Nunito"/>
            </a:endParaRP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The main objective of the system is to computerize the maintenance of the employee details. It also includes the details about employee personal.</a:t>
            </a:r>
          </a:p>
          <a:p>
            <a:pPr fontAlgn="base">
              <a:spcAft>
                <a:spcPts val="1200"/>
              </a:spcAft>
            </a:pPr>
            <a:endParaRPr lang="en-US" sz="2000" b="1" dirty="0">
              <a:latin typeface="+mj-lt"/>
            </a:endParaRP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To develop a well designed database to store employee information.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50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73BA-2282-48C4-AFCC-655B7839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STRUCTURE OF THE PROJECT  :      </a:t>
            </a:r>
          </a:p>
          <a:p>
            <a:pPr marL="0" indent="0">
              <a:buNone/>
            </a:pPr>
            <a:r>
              <a:rPr lang="en-US" b="1" dirty="0"/>
              <a:t>                                                        </a:t>
            </a:r>
            <a:endParaRPr lang="en-US" dirty="0"/>
          </a:p>
          <a:p>
            <a:pPr lvl="1" fontAlgn="base"/>
            <a:r>
              <a:rPr lang="en-US" b="1" dirty="0"/>
              <a:t>ADMIN : </a:t>
            </a:r>
            <a:r>
              <a:rPr lang="en-US" dirty="0"/>
              <a:t>This is the main module in the proposed  project . The administrator can read and write information about any employee.</a:t>
            </a:r>
          </a:p>
          <a:p>
            <a:pPr marL="457200" lvl="1" indent="0" fontAlgn="base">
              <a:buNone/>
            </a:pPr>
            <a:endParaRPr lang="en-US" b="1" dirty="0"/>
          </a:p>
          <a:p>
            <a:pPr lvl="1" fontAlgn="base"/>
            <a:r>
              <a:rPr lang="en-US" b="1" dirty="0"/>
              <a:t>EMPLOYEE MODULE : </a:t>
            </a:r>
            <a:r>
              <a:rPr lang="en-US" dirty="0"/>
              <a:t>It contains the details of employee.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E38F2-CFFC-4ED3-83EB-808F526264FF}"/>
              </a:ext>
            </a:extLst>
          </p:cNvPr>
          <p:cNvSpPr/>
          <p:nvPr/>
        </p:nvSpPr>
        <p:spPr>
          <a:xfrm>
            <a:off x="3048000" y="609601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 </a:t>
            </a:r>
            <a:endParaRPr lang="en-IN" sz="2200" dirty="0"/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0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F87B-014E-4AD4-AF9D-D0BD9196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84" y="1906133"/>
            <a:ext cx="8946541" cy="4195481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REQUIREMENTS OF THE PROJECT  :</a:t>
            </a:r>
          </a:p>
          <a:p>
            <a:pPr fontAlgn="base"/>
            <a:r>
              <a:rPr lang="en-US" b="1" dirty="0"/>
              <a:t>Windows 10</a:t>
            </a:r>
          </a:p>
          <a:p>
            <a:pPr fontAlgn="base"/>
            <a:r>
              <a:rPr lang="en-US" b="1" dirty="0"/>
              <a:t>Registration with system</a:t>
            </a:r>
          </a:p>
          <a:p>
            <a:pPr fontAlgn="base"/>
            <a:r>
              <a:rPr lang="en-US" b="1" dirty="0"/>
              <a:t>Eclipse </a:t>
            </a:r>
          </a:p>
          <a:p>
            <a:pPr fontAlgn="base"/>
            <a:r>
              <a:rPr lang="en-US" b="1" dirty="0"/>
              <a:t>Username And Password </a:t>
            </a:r>
          </a:p>
          <a:p>
            <a:pPr fontAlgn="base"/>
            <a:r>
              <a:rPr lang="en-US" b="1" dirty="0"/>
              <a:t>Database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00228-7AC2-472B-A791-42353911F33F}"/>
              </a:ext>
            </a:extLst>
          </p:cNvPr>
          <p:cNvSpPr/>
          <p:nvPr/>
        </p:nvSpPr>
        <p:spPr>
          <a:xfrm>
            <a:off x="3048000" y="60960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 </a:t>
            </a:r>
            <a:endParaRPr lang="en-IN" sz="2200" dirty="0"/>
          </a:p>
          <a:p>
            <a:br>
              <a:rPr lang="en-IN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5134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DDBC-C112-4911-8A40-D2D18E56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FEATURES OF THE PROJECT  :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EMS is windows based software. Provides password facility for different users to ensure high level of security.</a:t>
            </a:r>
          </a:p>
          <a:p>
            <a:pPr fontAlgn="base"/>
            <a:r>
              <a:rPr lang="en-US" b="1" dirty="0"/>
              <a:t>Single database management system.</a:t>
            </a:r>
          </a:p>
          <a:p>
            <a:pPr fontAlgn="base"/>
            <a:r>
              <a:rPr lang="en-US" b="1" dirty="0"/>
              <a:t>User friendly system. </a:t>
            </a:r>
          </a:p>
          <a:p>
            <a:pPr fontAlgn="base"/>
            <a:r>
              <a:rPr lang="en-US" b="1" dirty="0"/>
              <a:t>Huge data storage with less computer memory.</a:t>
            </a:r>
          </a:p>
          <a:p>
            <a:pPr fontAlgn="base"/>
            <a:r>
              <a:rPr lang="en-US" b="1" dirty="0"/>
              <a:t>More efficient and reliable.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F238E-5F7E-4676-B341-D8D876F742F2}"/>
              </a:ext>
            </a:extLst>
          </p:cNvPr>
          <p:cNvSpPr/>
          <p:nvPr/>
        </p:nvSpPr>
        <p:spPr>
          <a:xfrm>
            <a:off x="3048000" y="50693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</a:t>
            </a:r>
            <a:r>
              <a:rPr lang="en-IN" sz="2200" b="1" dirty="0">
                <a:solidFill>
                  <a:srgbClr val="92D050"/>
                </a:solidFill>
                <a:latin typeface="Maven Pro"/>
              </a:rPr>
              <a:t> </a:t>
            </a:r>
            <a:endParaRPr lang="en-IN" sz="2200" dirty="0">
              <a:solidFill>
                <a:srgbClr val="92D050"/>
              </a:solidFill>
            </a:endParaRPr>
          </a:p>
          <a:p>
            <a:br>
              <a:rPr lang="en-IN" sz="2200" dirty="0">
                <a:solidFill>
                  <a:srgbClr val="92D050"/>
                </a:solidFill>
              </a:rPr>
            </a:br>
            <a:endParaRPr lang="en-IN" sz="2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4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4E9C-0699-439F-B766-0354370B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LIMITATIONS OF THE PROJECT  :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This software will run on a single PC .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Admin and Employee have to sit on the same PC .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No network connection 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A764F-DFDB-4BE6-B30E-EE3D389965CF}"/>
              </a:ext>
            </a:extLst>
          </p:cNvPr>
          <p:cNvSpPr/>
          <p:nvPr/>
        </p:nvSpPr>
        <p:spPr>
          <a:xfrm>
            <a:off x="3048000" y="733183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</a:t>
            </a:r>
            <a:r>
              <a:rPr lang="en-IN" b="1" dirty="0">
                <a:solidFill>
                  <a:srgbClr val="424242"/>
                </a:solidFill>
                <a:latin typeface="Maven Pro"/>
              </a:rPr>
              <a:t> 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74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BA055-1849-470B-90C4-8A5A32CF7114}"/>
              </a:ext>
            </a:extLst>
          </p:cNvPr>
          <p:cNvSpPr/>
          <p:nvPr/>
        </p:nvSpPr>
        <p:spPr>
          <a:xfrm>
            <a:off x="3048000" y="403244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</a:t>
            </a:r>
            <a:r>
              <a:rPr lang="en-IN" b="1" dirty="0">
                <a:solidFill>
                  <a:srgbClr val="424242"/>
                </a:solidFill>
                <a:latin typeface="Maven Pro"/>
              </a:rPr>
              <a:t> 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CC24E-3E91-4989-A3AB-FDD39D750B0E}"/>
              </a:ext>
            </a:extLst>
          </p:cNvPr>
          <p:cNvSpPr/>
          <p:nvPr/>
        </p:nvSpPr>
        <p:spPr>
          <a:xfrm>
            <a:off x="3048000" y="242872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1400" b="1" dirty="0">
                <a:solidFill>
                  <a:srgbClr val="000000"/>
                </a:solidFill>
                <a:latin typeface="Nunito"/>
              </a:rPr>
              <a:t>           </a:t>
            </a:r>
            <a:endParaRPr lang="en-IN" dirty="0"/>
          </a:p>
          <a:p>
            <a:pPr>
              <a:spcAft>
                <a:spcPts val="1200"/>
              </a:spcAft>
            </a:pPr>
            <a:r>
              <a:rPr lang="en-IN" b="1" dirty="0">
                <a:solidFill>
                  <a:srgbClr val="000000"/>
                </a:solidFill>
                <a:latin typeface="Nunito"/>
              </a:rPr>
              <a:t>                   	</a:t>
            </a:r>
            <a:r>
              <a:rPr lang="en-IN" sz="4500" b="1" dirty="0">
                <a:solidFill>
                  <a:srgbClr val="92D050"/>
                </a:solidFill>
                <a:latin typeface="Nunito"/>
              </a:rPr>
              <a:t>THANK YOU</a:t>
            </a:r>
            <a:r>
              <a:rPr lang="en-IN" sz="3500" b="1" dirty="0">
                <a:solidFill>
                  <a:srgbClr val="000000"/>
                </a:solidFill>
                <a:latin typeface="Nunito"/>
              </a:rPr>
              <a:t> </a:t>
            </a:r>
            <a:endParaRPr lang="en-IN" sz="3500" dirty="0"/>
          </a:p>
          <a:p>
            <a:br>
              <a:rPr lang="en-IN" sz="3500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69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470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Maven Pro</vt:lpstr>
      <vt:lpstr>Nunito</vt:lpstr>
      <vt:lpstr>Times New Roman</vt:lpstr>
      <vt:lpstr>Wingdings 3</vt:lpstr>
      <vt:lpstr>Ion</vt:lpstr>
      <vt:lpstr>EMPLOYEE MANAGEMENT SYSTEM  </vt:lpstr>
      <vt:lpstr>  Employee Management System                 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Yashaswini Sai Sri Polamarasetti</dc:creator>
  <cp:lastModifiedBy>Yashaswini Sai Sri Polamarasetti</cp:lastModifiedBy>
  <cp:revision>8</cp:revision>
  <dcterms:created xsi:type="dcterms:W3CDTF">2022-03-29T05:46:32Z</dcterms:created>
  <dcterms:modified xsi:type="dcterms:W3CDTF">2022-03-29T07:02:24Z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TECHMAHINDRA\YP00816244</vt:lpwstr>
  </property>
  <property fmtid="{D5CDD505-2E9C-101B-9397-08002B2CF9AE}" pid="4" name="DLPManualFileClassificationLastModificationDate">
    <vt:lpwstr>1648536875</vt:lpwstr>
  </property>
  <property fmtid="{D5CDD505-2E9C-101B-9397-08002B2CF9AE}" pid="5" name="DLPManualFileClassificationVersion">
    <vt:lpwstr>11.6.0.76</vt:lpwstr>
  </property>
</Properties>
</file>