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F63B0-2799-4C60-BF14-9AA606BC57E4}" v="3" dt="2020-05-10T06:53:05.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ruyashaswini@gmail.com" userId="9676dda1c8c7f2cd" providerId="LiveId" clId="{0D7F63B0-2799-4C60-BF14-9AA606BC57E4}"/>
    <pc:docChg chg="undo custSel mod addSld delSld modSld">
      <pc:chgData name="gouruyashaswini@gmail.com" userId="9676dda1c8c7f2cd" providerId="LiveId" clId="{0D7F63B0-2799-4C60-BF14-9AA606BC57E4}" dt="2020-05-10T06:53:05.212" v="1162"/>
      <pc:docMkLst>
        <pc:docMk/>
      </pc:docMkLst>
      <pc:sldChg chg="modSp mod">
        <pc:chgData name="gouruyashaswini@gmail.com" userId="9676dda1c8c7f2cd" providerId="LiveId" clId="{0D7F63B0-2799-4C60-BF14-9AA606BC57E4}" dt="2020-05-10T06:38:39.862" v="3" actId="255"/>
        <pc:sldMkLst>
          <pc:docMk/>
          <pc:sldMk cId="835408354" sldId="260"/>
        </pc:sldMkLst>
        <pc:spChg chg="mod">
          <ac:chgData name="gouruyashaswini@gmail.com" userId="9676dda1c8c7f2cd" providerId="LiveId" clId="{0D7F63B0-2799-4C60-BF14-9AA606BC57E4}" dt="2020-05-10T06:38:39.862" v="3" actId="255"/>
          <ac:spMkLst>
            <pc:docMk/>
            <pc:sldMk cId="835408354" sldId="260"/>
            <ac:spMk id="3" creationId="{BBC152E0-5E79-41D8-9734-61377EF62608}"/>
          </ac:spMkLst>
        </pc:spChg>
      </pc:sldChg>
      <pc:sldChg chg="modSp mod">
        <pc:chgData name="gouruyashaswini@gmail.com" userId="9676dda1c8c7f2cd" providerId="LiveId" clId="{0D7F63B0-2799-4C60-BF14-9AA606BC57E4}" dt="2020-05-10T06:39:47.802" v="194" actId="12"/>
        <pc:sldMkLst>
          <pc:docMk/>
          <pc:sldMk cId="4043622611" sldId="261"/>
        </pc:sldMkLst>
        <pc:spChg chg="mod">
          <ac:chgData name="gouruyashaswini@gmail.com" userId="9676dda1c8c7f2cd" providerId="LiveId" clId="{0D7F63B0-2799-4C60-BF14-9AA606BC57E4}" dt="2020-05-10T06:39:47.802" v="194" actId="12"/>
          <ac:spMkLst>
            <pc:docMk/>
            <pc:sldMk cId="4043622611" sldId="261"/>
            <ac:spMk id="3" creationId="{6F7BB48C-D862-4C1F-9FD6-32000C18E495}"/>
          </ac:spMkLst>
        </pc:spChg>
      </pc:sldChg>
      <pc:sldChg chg="addSp modSp new mod setBg">
        <pc:chgData name="gouruyashaswini@gmail.com" userId="9676dda1c8c7f2cd" providerId="LiveId" clId="{0D7F63B0-2799-4C60-BF14-9AA606BC57E4}" dt="2020-05-10T06:42:33.231" v="422" actId="27636"/>
        <pc:sldMkLst>
          <pc:docMk/>
          <pc:sldMk cId="3129519357" sldId="262"/>
        </pc:sldMkLst>
        <pc:spChg chg="mod">
          <ac:chgData name="gouruyashaswini@gmail.com" userId="9676dda1c8c7f2cd" providerId="LiveId" clId="{0D7F63B0-2799-4C60-BF14-9AA606BC57E4}" dt="2020-05-10T06:40:07.452" v="202" actId="20577"/>
          <ac:spMkLst>
            <pc:docMk/>
            <pc:sldMk cId="3129519357" sldId="262"/>
            <ac:spMk id="2" creationId="{3766A113-4FAF-4230-9550-6DE92CDFECF2}"/>
          </ac:spMkLst>
        </pc:spChg>
        <pc:spChg chg="mod">
          <ac:chgData name="gouruyashaswini@gmail.com" userId="9676dda1c8c7f2cd" providerId="LiveId" clId="{0D7F63B0-2799-4C60-BF14-9AA606BC57E4}" dt="2020-05-10T06:42:33.231" v="422" actId="27636"/>
          <ac:spMkLst>
            <pc:docMk/>
            <pc:sldMk cId="3129519357" sldId="262"/>
            <ac:spMk id="3" creationId="{98A3E7D6-05E6-466E-8929-B7931DDE8795}"/>
          </ac:spMkLst>
        </pc:spChg>
        <pc:spChg chg="add">
          <ac:chgData name="gouruyashaswini@gmail.com" userId="9676dda1c8c7f2cd" providerId="LiveId" clId="{0D7F63B0-2799-4C60-BF14-9AA606BC57E4}" dt="2020-05-10T06:40:03.143" v="196" actId="26606"/>
          <ac:spMkLst>
            <pc:docMk/>
            <pc:sldMk cId="3129519357" sldId="262"/>
            <ac:spMk id="8" creationId="{3741B58E-3B65-4A01-A276-975AB2CF8A08}"/>
          </ac:spMkLst>
        </pc:spChg>
        <pc:spChg chg="add">
          <ac:chgData name="gouruyashaswini@gmail.com" userId="9676dda1c8c7f2cd" providerId="LiveId" clId="{0D7F63B0-2799-4C60-BF14-9AA606BC57E4}" dt="2020-05-10T06:40:03.143" v="196" actId="26606"/>
          <ac:spMkLst>
            <pc:docMk/>
            <pc:sldMk cId="3129519357" sldId="262"/>
            <ac:spMk id="10" creationId="{7AAC67C3-831B-4AB1-A259-DFB839CAFAFC}"/>
          </ac:spMkLst>
        </pc:spChg>
      </pc:sldChg>
      <pc:sldChg chg="addSp modSp new mod setBg">
        <pc:chgData name="gouruyashaswini@gmail.com" userId="9676dda1c8c7f2cd" providerId="LiveId" clId="{0D7F63B0-2799-4C60-BF14-9AA606BC57E4}" dt="2020-05-10T06:45:01.498" v="540" actId="20577"/>
        <pc:sldMkLst>
          <pc:docMk/>
          <pc:sldMk cId="3077742393" sldId="263"/>
        </pc:sldMkLst>
        <pc:spChg chg="mod">
          <ac:chgData name="gouruyashaswini@gmail.com" userId="9676dda1c8c7f2cd" providerId="LiveId" clId="{0D7F63B0-2799-4C60-BF14-9AA606BC57E4}" dt="2020-05-10T06:42:53.695" v="446" actId="20577"/>
          <ac:spMkLst>
            <pc:docMk/>
            <pc:sldMk cId="3077742393" sldId="263"/>
            <ac:spMk id="2" creationId="{DEDD6EA3-D971-43EC-84C4-E50227B7E8AE}"/>
          </ac:spMkLst>
        </pc:spChg>
        <pc:spChg chg="mod">
          <ac:chgData name="gouruyashaswini@gmail.com" userId="9676dda1c8c7f2cd" providerId="LiveId" clId="{0D7F63B0-2799-4C60-BF14-9AA606BC57E4}" dt="2020-05-10T06:45:01.498" v="540" actId="20577"/>
          <ac:spMkLst>
            <pc:docMk/>
            <pc:sldMk cId="3077742393" sldId="263"/>
            <ac:spMk id="3" creationId="{F92A4F47-90B3-45AB-8F5A-A10D8F958825}"/>
          </ac:spMkLst>
        </pc:spChg>
        <pc:spChg chg="add">
          <ac:chgData name="gouruyashaswini@gmail.com" userId="9676dda1c8c7f2cd" providerId="LiveId" clId="{0D7F63B0-2799-4C60-BF14-9AA606BC57E4}" dt="2020-05-10T06:42:10.460" v="416" actId="26606"/>
          <ac:spMkLst>
            <pc:docMk/>
            <pc:sldMk cId="3077742393" sldId="263"/>
            <ac:spMk id="8" creationId="{3741B58E-3B65-4A01-A276-975AB2CF8A08}"/>
          </ac:spMkLst>
        </pc:spChg>
        <pc:spChg chg="add">
          <ac:chgData name="gouruyashaswini@gmail.com" userId="9676dda1c8c7f2cd" providerId="LiveId" clId="{0D7F63B0-2799-4C60-BF14-9AA606BC57E4}" dt="2020-05-10T06:42:10.460" v="416" actId="26606"/>
          <ac:spMkLst>
            <pc:docMk/>
            <pc:sldMk cId="3077742393" sldId="263"/>
            <ac:spMk id="10" creationId="{7AAC67C3-831B-4AB1-A259-DFB839CAFAFC}"/>
          </ac:spMkLst>
        </pc:spChg>
      </pc:sldChg>
      <pc:sldChg chg="addSp delSp modSp new del mod setBg setClrOvrMap">
        <pc:chgData name="gouruyashaswini@gmail.com" userId="9676dda1c8c7f2cd" providerId="LiveId" clId="{0D7F63B0-2799-4C60-BF14-9AA606BC57E4}" dt="2020-05-10T06:45:46.542" v="566" actId="2696"/>
        <pc:sldMkLst>
          <pc:docMk/>
          <pc:sldMk cId="2045431689" sldId="264"/>
        </pc:sldMkLst>
        <pc:spChg chg="mod">
          <ac:chgData name="gouruyashaswini@gmail.com" userId="9676dda1c8c7f2cd" providerId="LiveId" clId="{0D7F63B0-2799-4C60-BF14-9AA606BC57E4}" dt="2020-05-10T06:45:42.655" v="564" actId="26606"/>
          <ac:spMkLst>
            <pc:docMk/>
            <pc:sldMk cId="2045431689" sldId="264"/>
            <ac:spMk id="2" creationId="{C372F5A4-17D7-4258-B2A1-B5FF4BBAA156}"/>
          </ac:spMkLst>
        </pc:spChg>
        <pc:spChg chg="add del mod">
          <ac:chgData name="gouruyashaswini@gmail.com" userId="9676dda1c8c7f2cd" providerId="LiveId" clId="{0D7F63B0-2799-4C60-BF14-9AA606BC57E4}" dt="2020-05-10T06:45:42.663" v="565" actId="26606"/>
          <ac:spMkLst>
            <pc:docMk/>
            <pc:sldMk cId="2045431689" sldId="264"/>
            <ac:spMk id="3" creationId="{B7C5FD0F-D0D3-42E8-AC4C-00E4113A19D6}"/>
          </ac:spMkLst>
        </pc:spChg>
        <pc:spChg chg="add del">
          <ac:chgData name="gouruyashaswini@gmail.com" userId="9676dda1c8c7f2cd" providerId="LiveId" clId="{0D7F63B0-2799-4C60-BF14-9AA606BC57E4}" dt="2020-05-10T06:45:42.663" v="565" actId="26606"/>
          <ac:spMkLst>
            <pc:docMk/>
            <pc:sldMk cId="2045431689" sldId="264"/>
            <ac:spMk id="8" creationId="{3741B58E-3B65-4A01-A276-975AB2CF8A08}"/>
          </ac:spMkLst>
        </pc:spChg>
        <pc:spChg chg="add del">
          <ac:chgData name="gouruyashaswini@gmail.com" userId="9676dda1c8c7f2cd" providerId="LiveId" clId="{0D7F63B0-2799-4C60-BF14-9AA606BC57E4}" dt="2020-05-10T06:45:42.663" v="565" actId="26606"/>
          <ac:spMkLst>
            <pc:docMk/>
            <pc:sldMk cId="2045431689" sldId="264"/>
            <ac:spMk id="10" creationId="{7AAC67C3-831B-4AB1-A259-DFB839CAFAFC}"/>
          </ac:spMkLst>
        </pc:spChg>
        <pc:spChg chg="add del">
          <ac:chgData name="gouruyashaswini@gmail.com" userId="9676dda1c8c7f2cd" providerId="LiveId" clId="{0D7F63B0-2799-4C60-BF14-9AA606BC57E4}" dt="2020-05-10T06:45:41.074" v="562" actId="26606"/>
          <ac:spMkLst>
            <pc:docMk/>
            <pc:sldMk cId="2045431689" sldId="264"/>
            <ac:spMk id="15" creationId="{39E3965E-AC41-4711-9D10-E25ABB132D86}"/>
          </ac:spMkLst>
        </pc:spChg>
        <pc:spChg chg="add del">
          <ac:chgData name="gouruyashaswini@gmail.com" userId="9676dda1c8c7f2cd" providerId="LiveId" clId="{0D7F63B0-2799-4C60-BF14-9AA606BC57E4}" dt="2020-05-10T06:45:41.074" v="562" actId="26606"/>
          <ac:spMkLst>
            <pc:docMk/>
            <pc:sldMk cId="2045431689" sldId="264"/>
            <ac:spMk id="19" creationId="{8C6E698C-8155-4B8B-BDC9-B7299772B509}"/>
          </ac:spMkLst>
        </pc:spChg>
        <pc:spChg chg="add del">
          <ac:chgData name="gouruyashaswini@gmail.com" userId="9676dda1c8c7f2cd" providerId="LiveId" clId="{0D7F63B0-2799-4C60-BF14-9AA606BC57E4}" dt="2020-05-10T06:45:41.074" v="562" actId="26606"/>
          <ac:spMkLst>
            <pc:docMk/>
            <pc:sldMk cId="2045431689" sldId="264"/>
            <ac:spMk id="23" creationId="{B624C8D3-B9AD-4F4F-8554-4EAF3724DBCE}"/>
          </ac:spMkLst>
        </pc:spChg>
        <pc:spChg chg="add del">
          <ac:chgData name="gouruyashaswini@gmail.com" userId="9676dda1c8c7f2cd" providerId="LiveId" clId="{0D7F63B0-2799-4C60-BF14-9AA606BC57E4}" dt="2020-05-10T06:45:42.655" v="564" actId="26606"/>
          <ac:spMkLst>
            <pc:docMk/>
            <pc:sldMk cId="2045431689" sldId="264"/>
            <ac:spMk id="25" creationId="{39E3965E-AC41-4711-9D10-E25ABB132D86}"/>
          </ac:spMkLst>
        </pc:spChg>
        <pc:spChg chg="add del">
          <ac:chgData name="gouruyashaswini@gmail.com" userId="9676dda1c8c7f2cd" providerId="LiveId" clId="{0D7F63B0-2799-4C60-BF14-9AA606BC57E4}" dt="2020-05-10T06:45:42.655" v="564" actId="26606"/>
          <ac:spMkLst>
            <pc:docMk/>
            <pc:sldMk cId="2045431689" sldId="264"/>
            <ac:spMk id="27" creationId="{8C6E698C-8155-4B8B-BDC9-B7299772B509}"/>
          </ac:spMkLst>
        </pc:spChg>
        <pc:spChg chg="add del">
          <ac:chgData name="gouruyashaswini@gmail.com" userId="9676dda1c8c7f2cd" providerId="LiveId" clId="{0D7F63B0-2799-4C60-BF14-9AA606BC57E4}" dt="2020-05-10T06:45:42.655" v="564" actId="26606"/>
          <ac:spMkLst>
            <pc:docMk/>
            <pc:sldMk cId="2045431689" sldId="264"/>
            <ac:spMk id="28" creationId="{0EEF5601-A8BC-411D-AA64-3E79320BA122}"/>
          </ac:spMkLst>
        </pc:spChg>
        <pc:spChg chg="add">
          <ac:chgData name="gouruyashaswini@gmail.com" userId="9676dda1c8c7f2cd" providerId="LiveId" clId="{0D7F63B0-2799-4C60-BF14-9AA606BC57E4}" dt="2020-05-10T06:45:42.663" v="565" actId="26606"/>
          <ac:spMkLst>
            <pc:docMk/>
            <pc:sldMk cId="2045431689" sldId="264"/>
            <ac:spMk id="30" creationId="{3741B58E-3B65-4A01-A276-975AB2CF8A08}"/>
          </ac:spMkLst>
        </pc:spChg>
        <pc:spChg chg="add">
          <ac:chgData name="gouruyashaswini@gmail.com" userId="9676dda1c8c7f2cd" providerId="LiveId" clId="{0D7F63B0-2799-4C60-BF14-9AA606BC57E4}" dt="2020-05-10T06:45:42.663" v="565" actId="26606"/>
          <ac:spMkLst>
            <pc:docMk/>
            <pc:sldMk cId="2045431689" sldId="264"/>
            <ac:spMk id="31" creationId="{7AAC67C3-831B-4AB1-A259-DFB839CAFAFC}"/>
          </ac:spMkLst>
        </pc:spChg>
        <pc:spChg chg="add">
          <ac:chgData name="gouruyashaswini@gmail.com" userId="9676dda1c8c7f2cd" providerId="LiveId" clId="{0D7F63B0-2799-4C60-BF14-9AA606BC57E4}" dt="2020-05-10T06:45:42.663" v="565" actId="26606"/>
          <ac:spMkLst>
            <pc:docMk/>
            <pc:sldMk cId="2045431689" sldId="264"/>
            <ac:spMk id="32" creationId="{B7C5FD0F-D0D3-42E8-AC4C-00E4113A19D6}"/>
          </ac:spMkLst>
        </pc:spChg>
        <pc:spChg chg="add">
          <ac:chgData name="gouruyashaswini@gmail.com" userId="9676dda1c8c7f2cd" providerId="LiveId" clId="{0D7F63B0-2799-4C60-BF14-9AA606BC57E4}" dt="2020-05-10T06:45:42.663" v="565" actId="26606"/>
          <ac:spMkLst>
            <pc:docMk/>
            <pc:sldMk cId="2045431689" sldId="264"/>
            <ac:spMk id="33" creationId="{FCAEED9E-BB91-43A0-911B-1ACD8803E3CE}"/>
          </ac:spMkLst>
        </pc:spChg>
        <pc:cxnChg chg="add del">
          <ac:chgData name="gouruyashaswini@gmail.com" userId="9676dda1c8c7f2cd" providerId="LiveId" clId="{0D7F63B0-2799-4C60-BF14-9AA606BC57E4}" dt="2020-05-10T06:45:41.074" v="562" actId="26606"/>
          <ac:cxnSpMkLst>
            <pc:docMk/>
            <pc:sldMk cId="2045431689" sldId="264"/>
            <ac:cxnSpMk id="17" creationId="{1F5DC8C3-BA5F-4EED-BB9A-A14272BD82A1}"/>
          </ac:cxnSpMkLst>
        </pc:cxnChg>
        <pc:cxnChg chg="add del">
          <ac:chgData name="gouruyashaswini@gmail.com" userId="9676dda1c8c7f2cd" providerId="LiveId" clId="{0D7F63B0-2799-4C60-BF14-9AA606BC57E4}" dt="2020-05-10T06:45:41.074" v="562" actId="26606"/>
          <ac:cxnSpMkLst>
            <pc:docMk/>
            <pc:sldMk cId="2045431689" sldId="264"/>
            <ac:cxnSpMk id="21" creationId="{09525C9A-1972-4836-BA7A-706C946EF4DA}"/>
          </ac:cxnSpMkLst>
        </pc:cxnChg>
        <pc:cxnChg chg="add del">
          <ac:chgData name="gouruyashaswini@gmail.com" userId="9676dda1c8c7f2cd" providerId="LiveId" clId="{0D7F63B0-2799-4C60-BF14-9AA606BC57E4}" dt="2020-05-10T06:45:42.655" v="564" actId="26606"/>
          <ac:cxnSpMkLst>
            <pc:docMk/>
            <pc:sldMk cId="2045431689" sldId="264"/>
            <ac:cxnSpMk id="26" creationId="{1F5DC8C3-BA5F-4EED-BB9A-A14272BD82A1}"/>
          </ac:cxnSpMkLst>
        </pc:cxnChg>
      </pc:sldChg>
      <pc:sldChg chg="addSp modSp new mod setBg">
        <pc:chgData name="gouruyashaswini@gmail.com" userId="9676dda1c8c7f2cd" providerId="LiveId" clId="{0D7F63B0-2799-4C60-BF14-9AA606BC57E4}" dt="2020-05-10T06:50:54.295" v="1144" actId="20577"/>
        <pc:sldMkLst>
          <pc:docMk/>
          <pc:sldMk cId="2583288045" sldId="264"/>
        </pc:sldMkLst>
        <pc:spChg chg="mod">
          <ac:chgData name="gouruyashaswini@gmail.com" userId="9676dda1c8c7f2cd" providerId="LiveId" clId="{0D7F63B0-2799-4C60-BF14-9AA606BC57E4}" dt="2020-05-10T06:46:04.063" v="578" actId="20577"/>
          <ac:spMkLst>
            <pc:docMk/>
            <pc:sldMk cId="2583288045" sldId="264"/>
            <ac:spMk id="2" creationId="{0AA5D8BE-C327-4DB8-B15F-E52815FB4D85}"/>
          </ac:spMkLst>
        </pc:spChg>
        <pc:spChg chg="mod">
          <ac:chgData name="gouruyashaswini@gmail.com" userId="9676dda1c8c7f2cd" providerId="LiveId" clId="{0D7F63B0-2799-4C60-BF14-9AA606BC57E4}" dt="2020-05-10T06:50:54.295" v="1144" actId="20577"/>
          <ac:spMkLst>
            <pc:docMk/>
            <pc:sldMk cId="2583288045" sldId="264"/>
            <ac:spMk id="3" creationId="{47EFE891-03E3-4C18-A8A8-A6A1E84B079F}"/>
          </ac:spMkLst>
        </pc:spChg>
        <pc:spChg chg="add">
          <ac:chgData name="gouruyashaswini@gmail.com" userId="9676dda1c8c7f2cd" providerId="LiveId" clId="{0D7F63B0-2799-4C60-BF14-9AA606BC57E4}" dt="2020-05-10T06:45:52.663" v="568" actId="26606"/>
          <ac:spMkLst>
            <pc:docMk/>
            <pc:sldMk cId="2583288045" sldId="264"/>
            <ac:spMk id="8" creationId="{3741B58E-3B65-4A01-A276-975AB2CF8A08}"/>
          </ac:spMkLst>
        </pc:spChg>
        <pc:spChg chg="add">
          <ac:chgData name="gouruyashaswini@gmail.com" userId="9676dda1c8c7f2cd" providerId="LiveId" clId="{0D7F63B0-2799-4C60-BF14-9AA606BC57E4}" dt="2020-05-10T06:45:52.663" v="568" actId="26606"/>
          <ac:spMkLst>
            <pc:docMk/>
            <pc:sldMk cId="2583288045" sldId="264"/>
            <ac:spMk id="10" creationId="{7AAC67C3-831B-4AB1-A259-DFB839CAFAFC}"/>
          </ac:spMkLst>
        </pc:spChg>
      </pc:sldChg>
      <pc:sldChg chg="addSp delSp modSp new mod setBg setClrOvrMap">
        <pc:chgData name="gouruyashaswini@gmail.com" userId="9676dda1c8c7f2cd" providerId="LiveId" clId="{0D7F63B0-2799-4C60-BF14-9AA606BC57E4}" dt="2020-05-10T06:53:05.212" v="1162"/>
        <pc:sldMkLst>
          <pc:docMk/>
          <pc:sldMk cId="3665502293" sldId="265"/>
        </pc:sldMkLst>
        <pc:spChg chg="mod">
          <ac:chgData name="gouruyashaswini@gmail.com" userId="9676dda1c8c7f2cd" providerId="LiveId" clId="{0D7F63B0-2799-4C60-BF14-9AA606BC57E4}" dt="2020-05-10T06:53:05.212" v="1162"/>
          <ac:spMkLst>
            <pc:docMk/>
            <pc:sldMk cId="3665502293" sldId="265"/>
            <ac:spMk id="2" creationId="{2B023F59-E6A4-47A0-8AC6-2982EB036058}"/>
          </ac:spMkLst>
        </pc:spChg>
        <pc:spChg chg="mod">
          <ac:chgData name="gouruyashaswini@gmail.com" userId="9676dda1c8c7f2cd" providerId="LiveId" clId="{0D7F63B0-2799-4C60-BF14-9AA606BC57E4}" dt="2020-05-10T06:52:53.858" v="1160" actId="26606"/>
          <ac:spMkLst>
            <pc:docMk/>
            <pc:sldMk cId="3665502293" sldId="265"/>
            <ac:spMk id="3" creationId="{D52C59CA-EC0F-4156-A67A-787222C03BBC}"/>
          </ac:spMkLst>
        </pc:spChg>
        <pc:spChg chg="add del">
          <ac:chgData name="gouruyashaswini@gmail.com" userId="9676dda1c8c7f2cd" providerId="LiveId" clId="{0D7F63B0-2799-4C60-BF14-9AA606BC57E4}" dt="2020-05-10T06:52:53.847" v="1159" actId="26606"/>
          <ac:spMkLst>
            <pc:docMk/>
            <pc:sldMk cId="3665502293" sldId="265"/>
            <ac:spMk id="8" creationId="{8C6E698C-8155-4B8B-BDC9-B7299772B509}"/>
          </ac:spMkLst>
        </pc:spChg>
        <pc:spChg chg="add del">
          <ac:chgData name="gouruyashaswini@gmail.com" userId="9676dda1c8c7f2cd" providerId="LiveId" clId="{0D7F63B0-2799-4C60-BF14-9AA606BC57E4}" dt="2020-05-10T06:52:53.847" v="1159" actId="26606"/>
          <ac:spMkLst>
            <pc:docMk/>
            <pc:sldMk cId="3665502293" sldId="265"/>
            <ac:spMk id="12" creationId="{B624C8D3-B9AD-4F4F-8554-4EAF3724DBCE}"/>
          </ac:spMkLst>
        </pc:spChg>
        <pc:spChg chg="add">
          <ac:chgData name="gouruyashaswini@gmail.com" userId="9676dda1c8c7f2cd" providerId="LiveId" clId="{0D7F63B0-2799-4C60-BF14-9AA606BC57E4}" dt="2020-05-10T06:52:53.858" v="1160" actId="26606"/>
          <ac:spMkLst>
            <pc:docMk/>
            <pc:sldMk cId="3665502293" sldId="265"/>
            <ac:spMk id="14" creationId="{FBDCECDC-EEE3-4128-AA5E-82A8C08796E8}"/>
          </ac:spMkLst>
        </pc:spChg>
        <pc:spChg chg="add">
          <ac:chgData name="gouruyashaswini@gmail.com" userId="9676dda1c8c7f2cd" providerId="LiveId" clId="{0D7F63B0-2799-4C60-BF14-9AA606BC57E4}" dt="2020-05-10T06:52:53.858" v="1160" actId="26606"/>
          <ac:spMkLst>
            <pc:docMk/>
            <pc:sldMk cId="3665502293" sldId="265"/>
            <ac:spMk id="15" creationId="{4260EDE0-989C-4E16-AF94-F652294D828E}"/>
          </ac:spMkLst>
        </pc:spChg>
        <pc:cxnChg chg="add del">
          <ac:chgData name="gouruyashaswini@gmail.com" userId="9676dda1c8c7f2cd" providerId="LiveId" clId="{0D7F63B0-2799-4C60-BF14-9AA606BC57E4}" dt="2020-05-10T06:52:53.847" v="1159" actId="26606"/>
          <ac:cxnSpMkLst>
            <pc:docMk/>
            <pc:sldMk cId="3665502293" sldId="265"/>
            <ac:cxnSpMk id="10" creationId="{09525C9A-1972-4836-BA7A-706C946EF4D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8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2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26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945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103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29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19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129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944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1654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9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7250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897" r:id="rId6"/>
    <p:sldLayoutId id="2147483893" r:id="rId7"/>
    <p:sldLayoutId id="2147483894" r:id="rId8"/>
    <p:sldLayoutId id="2147483895" r:id="rId9"/>
    <p:sldLayoutId id="2147483896" r:id="rId10"/>
    <p:sldLayoutId id="2147483898"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6808B62B-E9E2-4946-A191-22031FF65392}"/>
              </a:ext>
            </a:extLst>
          </p:cNvPr>
          <p:cNvSpPr>
            <a:spLocks noGrp="1"/>
          </p:cNvSpPr>
          <p:nvPr>
            <p:ph type="ctrTitle"/>
          </p:nvPr>
        </p:nvSpPr>
        <p:spPr>
          <a:xfrm>
            <a:off x="484814" y="640080"/>
            <a:ext cx="3659246" cy="2850319"/>
          </a:xfrm>
        </p:spPr>
        <p:txBody>
          <a:bodyPr>
            <a:normAutofit/>
          </a:bodyPr>
          <a:lstStyle/>
          <a:p>
            <a:r>
              <a:rPr lang="en-US" sz="5400" dirty="0">
                <a:solidFill>
                  <a:srgbClr val="FFFFFF"/>
                </a:solidFill>
              </a:rPr>
              <a:t>PHISHING WEBSITE DETECTION</a:t>
            </a:r>
          </a:p>
        </p:txBody>
      </p:sp>
      <p:sp>
        <p:nvSpPr>
          <p:cNvPr id="5" name="Subtitle 4">
            <a:extLst>
              <a:ext uri="{FF2B5EF4-FFF2-40B4-BE49-F238E27FC236}">
                <a16:creationId xmlns:a16="http://schemas.microsoft.com/office/drawing/2014/main" id="{8E5A15C3-8249-402C-A2EC-3D5D08034B05}"/>
              </a:ext>
            </a:extLst>
          </p:cNvPr>
          <p:cNvSpPr>
            <a:spLocks noGrp="1"/>
          </p:cNvSpPr>
          <p:nvPr>
            <p:ph type="subTitle" idx="1"/>
          </p:nvPr>
        </p:nvSpPr>
        <p:spPr>
          <a:xfrm>
            <a:off x="484814" y="3812134"/>
            <a:ext cx="3659246" cy="2349823"/>
          </a:xfrm>
        </p:spPr>
        <p:txBody>
          <a:bodyPr>
            <a:normAutofit/>
          </a:bodyPr>
          <a:lstStyle/>
          <a:p>
            <a:r>
              <a:rPr lang="en-US" sz="1800">
                <a:solidFill>
                  <a:srgbClr val="FFFFFF"/>
                </a:solidFill>
              </a:rPr>
              <a:t>BY</a:t>
            </a:r>
          </a:p>
          <a:p>
            <a:r>
              <a:rPr lang="en-US" sz="1800">
                <a:solidFill>
                  <a:srgbClr val="FFFFFF"/>
                </a:solidFill>
              </a:rPr>
              <a:t>YASHASWINI GOURU</a:t>
            </a:r>
          </a:p>
        </p:txBody>
      </p:sp>
      <p:cxnSp>
        <p:nvCxnSpPr>
          <p:cNvPr id="15" name="Straight Connector 11">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1">
            <a:extLst>
              <a:ext uri="{FF2B5EF4-FFF2-40B4-BE49-F238E27FC236}">
                <a16:creationId xmlns:a16="http://schemas.microsoft.com/office/drawing/2014/main" id="{37A04829-25F0-47B4-B87C-859999BB9933}"/>
              </a:ext>
            </a:extLst>
          </p:cNvPr>
          <p:cNvPicPr>
            <a:picLocks noChangeAspect="1"/>
          </p:cNvPicPr>
          <p:nvPr/>
        </p:nvPicPr>
        <p:blipFill rotWithShape="1">
          <a:blip r:embed="rId2"/>
          <a:srcRect l="9858" r="16589" b="-1"/>
          <a:stretch/>
        </p:blipFill>
        <p:spPr>
          <a:xfrm>
            <a:off x="4635095" y="10"/>
            <a:ext cx="7556889" cy="6857990"/>
          </a:xfrm>
          <a:prstGeom prst="rect">
            <a:avLst/>
          </a:prstGeom>
        </p:spPr>
      </p:pic>
    </p:spTree>
    <p:extLst>
      <p:ext uri="{BB962C8B-B14F-4D97-AF65-F5344CB8AC3E}">
        <p14:creationId xmlns:p14="http://schemas.microsoft.com/office/powerpoint/2010/main" val="1912298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23F59-E6A4-47A0-8AC6-2982EB036058}"/>
              </a:ext>
            </a:extLst>
          </p:cNvPr>
          <p:cNvSpPr>
            <a:spLocks noGrp="1"/>
          </p:cNvSpPr>
          <p:nvPr>
            <p:ph type="ctrTitle"/>
          </p:nvPr>
        </p:nvSpPr>
        <p:spPr>
          <a:xfrm>
            <a:off x="1097280" y="758952"/>
            <a:ext cx="10058400" cy="3892168"/>
          </a:xfrm>
        </p:spPr>
        <p:txBody>
          <a:bodyPr>
            <a:normAutofit/>
          </a:bodyPr>
          <a:lstStyle/>
          <a:p>
            <a:r>
              <a:rPr lang="en-US" sz="11500" dirty="0">
                <a:latin typeface="Times New Roman" panose="02020603050405020304" pitchFamily="18" charset="0"/>
                <a:cs typeface="Times New Roman" panose="02020603050405020304" pitchFamily="18" charset="0"/>
              </a:rPr>
              <a:t>THANK YOU</a:t>
            </a:r>
          </a:p>
        </p:txBody>
      </p:sp>
      <p:sp>
        <p:nvSpPr>
          <p:cNvPr id="15"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52C59CA-EC0F-4156-A67A-787222C03BBC}"/>
              </a:ext>
            </a:extLst>
          </p:cNvPr>
          <p:cNvSpPr>
            <a:spLocks noGrp="1"/>
          </p:cNvSpPr>
          <p:nvPr>
            <p:ph type="subTitle" idx="1"/>
          </p:nvPr>
        </p:nvSpPr>
        <p:spPr>
          <a:xfrm>
            <a:off x="1100051" y="5225240"/>
            <a:ext cx="10058400" cy="1143000"/>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66550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C4B5CE-34C8-462F-A012-506C377777D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           PHISHING WEBSITES</a:t>
            </a:r>
          </a:p>
        </p:txBody>
      </p:sp>
      <p:sp>
        <p:nvSpPr>
          <p:cNvPr id="3" name="Content Placeholder 2">
            <a:extLst>
              <a:ext uri="{FF2B5EF4-FFF2-40B4-BE49-F238E27FC236}">
                <a16:creationId xmlns:a16="http://schemas.microsoft.com/office/drawing/2014/main" id="{CFC4B1BC-D0EB-48C7-AF19-9782C8F0E8BD}"/>
              </a:ext>
            </a:extLst>
          </p:cNvPr>
          <p:cNvSpPr>
            <a:spLocks noGrp="1"/>
          </p:cNvSpPr>
          <p:nvPr>
            <p:ph idx="1"/>
          </p:nvPr>
        </p:nvSpPr>
        <p:spPr>
          <a:xfrm>
            <a:off x="5231958" y="605896"/>
            <a:ext cx="5923721" cy="5646208"/>
          </a:xfrm>
        </p:spPr>
        <p:txBody>
          <a:bodyPr anchor="ctr">
            <a:normAutofit/>
          </a:bodyPr>
          <a:lstStyle/>
          <a:p>
            <a:pPr algn="just">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A phishing website (sometimes called a "spoofed" site) tries to steal your account password or other confidential information by tricking you into believing you're on a legitimate website. You could even land on a phishing site by mistyping a URL (web address).</a:t>
            </a:r>
          </a:p>
        </p:txBody>
      </p:sp>
    </p:spTree>
    <p:extLst>
      <p:ext uri="{BB962C8B-B14F-4D97-AF65-F5344CB8AC3E}">
        <p14:creationId xmlns:p14="http://schemas.microsoft.com/office/powerpoint/2010/main" val="107758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A94519-701F-4971-858A-48AC0B7CE0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PHISHING WEBSITE DETECTION</a:t>
            </a:r>
            <a:br>
              <a:rPr lang="en-US" sz="4400" dirty="0">
                <a:solidFill>
                  <a:srgbClr val="FFFFFF"/>
                </a:solidFill>
              </a:rPr>
            </a:br>
            <a:r>
              <a:rPr lang="en-US" sz="4400" dirty="0">
                <a:solidFill>
                  <a:srgbClr val="FFFFFF"/>
                </a:solidFill>
              </a:rPr>
              <a:t>DATA</a:t>
            </a:r>
          </a:p>
        </p:txBody>
      </p:sp>
      <p:sp>
        <p:nvSpPr>
          <p:cNvPr id="3" name="Content Placeholder 2">
            <a:extLst>
              <a:ext uri="{FF2B5EF4-FFF2-40B4-BE49-F238E27FC236}">
                <a16:creationId xmlns:a16="http://schemas.microsoft.com/office/drawing/2014/main" id="{19591154-51DC-4F94-9B1E-AEB3BDCF68FA}"/>
              </a:ext>
            </a:extLst>
          </p:cNvPr>
          <p:cNvSpPr>
            <a:spLocks noGrp="1"/>
          </p:cNvSpPr>
          <p:nvPr>
            <p:ph idx="1"/>
          </p:nvPr>
        </p:nvSpPr>
        <p:spPr>
          <a:xfrm>
            <a:off x="5231958" y="605896"/>
            <a:ext cx="5923721" cy="5646208"/>
          </a:xfrm>
        </p:spPr>
        <p:txBody>
          <a:bodyPr anchor="ct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consists of two text files which has Phishing URL's and the Legitimate URL’s.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Process begins with Extracting the Features from both the files containing URL’s.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Extracting the Features we split the data into Train and Test sets and predict the data of Test set using Models.</a:t>
            </a:r>
          </a:p>
          <a:p>
            <a:pPr marL="0" indent="0">
              <a:buNone/>
            </a:pPr>
            <a:endParaRPr lang="en-US" sz="2400" dirty="0"/>
          </a:p>
        </p:txBody>
      </p:sp>
    </p:spTree>
    <p:extLst>
      <p:ext uri="{BB962C8B-B14F-4D97-AF65-F5344CB8AC3E}">
        <p14:creationId xmlns:p14="http://schemas.microsoft.com/office/powerpoint/2010/main" val="72084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A99E4A-CD7F-4735-B664-31EA7A473DD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Feature Extraction</a:t>
            </a:r>
          </a:p>
        </p:txBody>
      </p:sp>
      <p:sp>
        <p:nvSpPr>
          <p:cNvPr id="3" name="Content Placeholder 2">
            <a:extLst>
              <a:ext uri="{FF2B5EF4-FFF2-40B4-BE49-F238E27FC236}">
                <a16:creationId xmlns:a16="http://schemas.microsoft.com/office/drawing/2014/main" id="{26741DCB-C0DE-4E2B-861F-1B02D43640A1}"/>
              </a:ext>
            </a:extLst>
          </p:cNvPr>
          <p:cNvSpPr>
            <a:spLocks noGrp="1"/>
          </p:cNvSpPr>
          <p:nvPr>
            <p:ph idx="1"/>
          </p:nvPr>
        </p:nvSpPr>
        <p:spPr>
          <a:xfrm>
            <a:off x="5231958" y="605896"/>
            <a:ext cx="5923721" cy="5646208"/>
          </a:xfrm>
        </p:spPr>
        <p:txBody>
          <a:bodyPr anchor="ctr">
            <a:normAutofit/>
          </a:bodyPr>
          <a:lstStyle/>
          <a:p>
            <a:pPr algn="just"/>
            <a:r>
              <a:rPr lang="en-US" sz="2400" dirty="0">
                <a:latin typeface="Times New Roman" panose="02020603050405020304" pitchFamily="18" charset="0"/>
                <a:cs typeface="Times New Roman" panose="02020603050405020304" pitchFamily="18" charset="0"/>
              </a:rPr>
              <a:t>The Features Extracted from the URL’S are: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Having IP: If the domain path is having IP Address or not.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Long url: Length of URL.</a:t>
            </a: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have_at_symbol</a:t>
            </a:r>
            <a:r>
              <a:rPr lang="en-US" sz="2400" dirty="0">
                <a:latin typeface="Times New Roman" panose="02020603050405020304" pitchFamily="18" charset="0"/>
                <a:cs typeface="Times New Roman" panose="02020603050405020304" pitchFamily="18" charset="0"/>
              </a:rPr>
              <a:t>: Having @ symbol or not.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redirection: If the URL has symbol(//) after protocol then such URL is to be classified as phishing.</a:t>
            </a:r>
          </a:p>
          <a:p>
            <a:r>
              <a:rPr lang="en-US" sz="2400" dirty="0"/>
              <a:t> </a:t>
            </a:r>
          </a:p>
        </p:txBody>
      </p:sp>
    </p:spTree>
    <p:extLst>
      <p:ext uri="{BB962C8B-B14F-4D97-AF65-F5344CB8AC3E}">
        <p14:creationId xmlns:p14="http://schemas.microsoft.com/office/powerpoint/2010/main" val="138682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92DFB6-2713-4C8C-9352-08C9B9476FD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Feature Extraction</a:t>
            </a:r>
          </a:p>
        </p:txBody>
      </p:sp>
      <p:sp>
        <p:nvSpPr>
          <p:cNvPr id="3" name="Content Placeholder 2">
            <a:extLst>
              <a:ext uri="{FF2B5EF4-FFF2-40B4-BE49-F238E27FC236}">
                <a16:creationId xmlns:a16="http://schemas.microsoft.com/office/drawing/2014/main" id="{BBC152E0-5E79-41D8-9734-61377EF62608}"/>
              </a:ext>
            </a:extLst>
          </p:cNvPr>
          <p:cNvSpPr>
            <a:spLocks noGrp="1"/>
          </p:cNvSpPr>
          <p:nvPr>
            <p:ph idx="1"/>
          </p:nvPr>
        </p:nvSpPr>
        <p:spPr>
          <a:xfrm>
            <a:off x="5231958" y="605896"/>
            <a:ext cx="5923721" cy="5646208"/>
          </a:xfrm>
        </p:spPr>
        <p:txBody>
          <a:bodyPr anchor="ct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prefix_suffix_separation:If the domain has '-' symbol then it is considered as phishing site.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sub_domains: If the URL has more than 3 dots then it is a phishing.</a:t>
            </a:r>
          </a:p>
          <a:p>
            <a:pPr algn="just">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shortening_service</a:t>
            </a:r>
            <a:r>
              <a:rPr lang="en-US" sz="2200" dirty="0">
                <a:latin typeface="Times New Roman" panose="02020603050405020304" pitchFamily="18" charset="0"/>
                <a:cs typeface="Times New Roman" panose="02020603050405020304" pitchFamily="18" charset="0"/>
              </a:rPr>
              <a:t>: If the URL is tiny phishing otherwise legitimate.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other features are </a:t>
            </a:r>
            <a:r>
              <a:rPr lang="en-US" sz="2200" dirty="0" err="1">
                <a:latin typeface="Times New Roman" panose="02020603050405020304" pitchFamily="18" charset="0"/>
                <a:cs typeface="Times New Roman" panose="02020603050405020304" pitchFamily="18" charset="0"/>
              </a:rPr>
              <a:t>google_index</a:t>
            </a:r>
            <a:r>
              <a:rPr lang="en-US" sz="2200" dirty="0">
                <a:latin typeface="Times New Roman" panose="02020603050405020304" pitchFamily="18" charset="0"/>
                <a:cs typeface="Times New Roman" panose="02020603050405020304" pitchFamily="18" charset="0"/>
              </a:rPr>
              <a:t>, abnormal_url,web_traffic,domain_registration_length,age_domain,dns_record,statistical_report,https_token.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Label for Legitimate is set as 0 and the label for Phishing is taken as 1.</a:t>
            </a:r>
          </a:p>
          <a:p>
            <a:endParaRPr lang="en-US" sz="2400" dirty="0"/>
          </a:p>
        </p:txBody>
      </p:sp>
    </p:spTree>
    <p:extLst>
      <p:ext uri="{BB962C8B-B14F-4D97-AF65-F5344CB8AC3E}">
        <p14:creationId xmlns:p14="http://schemas.microsoft.com/office/powerpoint/2010/main" val="8354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A32B66-D596-4BDE-BDA7-E3A3287B2D5F}"/>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Phishing and Legitimate URL Datasets</a:t>
            </a:r>
          </a:p>
        </p:txBody>
      </p:sp>
      <p:sp>
        <p:nvSpPr>
          <p:cNvPr id="3" name="Content Placeholder 2">
            <a:extLst>
              <a:ext uri="{FF2B5EF4-FFF2-40B4-BE49-F238E27FC236}">
                <a16:creationId xmlns:a16="http://schemas.microsoft.com/office/drawing/2014/main" id="{6F7BB48C-D862-4C1F-9FD6-32000C18E495}"/>
              </a:ext>
            </a:extLst>
          </p:cNvPr>
          <p:cNvSpPr>
            <a:spLocks noGrp="1"/>
          </p:cNvSpPr>
          <p:nvPr>
            <p:ph idx="1"/>
          </p:nvPr>
        </p:nvSpPr>
        <p:spPr>
          <a:xfrm>
            <a:off x="5231958" y="605896"/>
            <a:ext cx="5923721" cy="5646208"/>
          </a:xfrm>
        </p:spPr>
        <p:txBody>
          <a:bodyPr anchor="ctr">
            <a:normAutofit/>
          </a:bodyPr>
          <a:lstStyle/>
          <a:p>
            <a:r>
              <a:rPr lang="en-US" sz="2400" dirty="0"/>
              <a:t>After extracting the features mentioned in the previous slides from the URL’s .</a:t>
            </a:r>
          </a:p>
          <a:p>
            <a:r>
              <a:rPr lang="en-US" sz="2400" dirty="0"/>
              <a:t>These are formed as features as a dataset using Pandas.</a:t>
            </a:r>
          </a:p>
          <a:p>
            <a:r>
              <a:rPr lang="en-US" sz="2400" dirty="0"/>
              <a:t>Data Preprocessing Steps:</a:t>
            </a:r>
          </a:p>
          <a:p>
            <a:pPr>
              <a:buFont typeface="Wingdings" panose="05000000000000000000" pitchFamily="2" charset="2"/>
              <a:buChar char="§"/>
            </a:pPr>
            <a:r>
              <a:rPr lang="en-US" sz="2400" dirty="0"/>
              <a:t>Splitting the Datasets.</a:t>
            </a:r>
          </a:p>
          <a:p>
            <a:pPr>
              <a:buFont typeface="Wingdings" panose="05000000000000000000" pitchFamily="2" charset="2"/>
              <a:buChar char="§"/>
            </a:pPr>
            <a:r>
              <a:rPr lang="en-US" sz="2400" dirty="0"/>
              <a:t>Scaling the data using Standard Scalar. </a:t>
            </a:r>
          </a:p>
        </p:txBody>
      </p:sp>
    </p:spTree>
    <p:extLst>
      <p:ext uri="{BB962C8B-B14F-4D97-AF65-F5344CB8AC3E}">
        <p14:creationId xmlns:p14="http://schemas.microsoft.com/office/powerpoint/2010/main" val="40436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66A113-4FAF-4230-9550-6DE92CDFECF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Models</a:t>
            </a:r>
          </a:p>
        </p:txBody>
      </p:sp>
      <p:sp>
        <p:nvSpPr>
          <p:cNvPr id="3" name="Content Placeholder 2">
            <a:extLst>
              <a:ext uri="{FF2B5EF4-FFF2-40B4-BE49-F238E27FC236}">
                <a16:creationId xmlns:a16="http://schemas.microsoft.com/office/drawing/2014/main" id="{98A3E7D6-05E6-466E-8929-B7931DDE8795}"/>
              </a:ext>
            </a:extLst>
          </p:cNvPr>
          <p:cNvSpPr>
            <a:spLocks noGrp="1"/>
          </p:cNvSpPr>
          <p:nvPr>
            <p:ph idx="1"/>
          </p:nvPr>
        </p:nvSpPr>
        <p:spPr>
          <a:xfrm>
            <a:off x="5231958" y="605896"/>
            <a:ext cx="5923721" cy="5646208"/>
          </a:xfrm>
        </p:spPr>
        <p:txBody>
          <a:bodyPr anchor="ctr">
            <a:normAutofit lnSpcReduction="10000"/>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Models Used:</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Decision Tree Classifier</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Random Forest Classifier</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Logistic Regression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K-Nearest Neighbors Classifier</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Grid Search</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Neutral Networks</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12951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DD6EA3-D971-43EC-84C4-E50227B7E8AE}"/>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Accuracies of Models</a:t>
            </a:r>
          </a:p>
        </p:txBody>
      </p:sp>
      <p:sp>
        <p:nvSpPr>
          <p:cNvPr id="3" name="Content Placeholder 2">
            <a:extLst>
              <a:ext uri="{FF2B5EF4-FFF2-40B4-BE49-F238E27FC236}">
                <a16:creationId xmlns:a16="http://schemas.microsoft.com/office/drawing/2014/main" id="{F92A4F47-90B3-45AB-8F5A-A10D8F958825}"/>
              </a:ext>
            </a:extLst>
          </p:cNvPr>
          <p:cNvSpPr>
            <a:spLocks noGrp="1"/>
          </p:cNvSpPr>
          <p:nvPr>
            <p:ph idx="1"/>
          </p:nvPr>
        </p:nvSpPr>
        <p:spPr>
          <a:xfrm>
            <a:off x="5231958" y="605896"/>
            <a:ext cx="5923721" cy="5646208"/>
          </a:xfrm>
        </p:spPr>
        <p:txBody>
          <a:bodyPr anchor="ct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Accuracies of Models obtained are:</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Decision Tree Classifier: 74.6%</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Random Forest Classifier: 75 %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Logistic Regression : 78.4%</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K-Nearest Neighbors Classifier : 82.5%</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Grid Search: 84%</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Neutral Networks: 93.4%</a:t>
            </a:r>
          </a:p>
          <a:p>
            <a:endParaRPr lang="en-US" sz="2400" dirty="0"/>
          </a:p>
          <a:p>
            <a:endParaRPr lang="en-US" sz="2400" dirty="0"/>
          </a:p>
        </p:txBody>
      </p:sp>
    </p:spTree>
    <p:extLst>
      <p:ext uri="{BB962C8B-B14F-4D97-AF65-F5344CB8AC3E}">
        <p14:creationId xmlns:p14="http://schemas.microsoft.com/office/powerpoint/2010/main" val="30777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A5D8BE-C327-4DB8-B15F-E52815FB4D85}"/>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Conclusion</a:t>
            </a:r>
          </a:p>
        </p:txBody>
      </p:sp>
      <p:sp>
        <p:nvSpPr>
          <p:cNvPr id="3" name="Content Placeholder 2">
            <a:extLst>
              <a:ext uri="{FF2B5EF4-FFF2-40B4-BE49-F238E27FC236}">
                <a16:creationId xmlns:a16="http://schemas.microsoft.com/office/drawing/2014/main" id="{47EFE891-03E3-4C18-A8A8-A6A1E84B079F}"/>
              </a:ext>
            </a:extLst>
          </p:cNvPr>
          <p:cNvSpPr>
            <a:spLocks noGrp="1"/>
          </p:cNvSpPr>
          <p:nvPr>
            <p:ph idx="1"/>
          </p:nvPr>
        </p:nvSpPr>
        <p:spPr>
          <a:xfrm>
            <a:off x="5231958" y="605896"/>
            <a:ext cx="5923721" cy="5646208"/>
          </a:xfrm>
        </p:spPr>
        <p:txBody>
          <a:bodyPr anchor="ct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Although we extract the Features and differentiate them as Phishing and Legitimate there are some features which are suspicious(difficult to decide it as Phishing or Legitimate) due to which obtaining the high accuracy is tough.</a:t>
            </a:r>
          </a:p>
        </p:txBody>
      </p:sp>
    </p:spTree>
    <p:extLst>
      <p:ext uri="{BB962C8B-B14F-4D97-AF65-F5344CB8AC3E}">
        <p14:creationId xmlns:p14="http://schemas.microsoft.com/office/powerpoint/2010/main" val="2583288045"/>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242F41"/>
      </a:dk2>
      <a:lt2>
        <a:srgbClr val="E3E2E8"/>
      </a:lt2>
      <a:accent1>
        <a:srgbClr val="93AA1F"/>
      </a:accent1>
      <a:accent2>
        <a:srgbClr val="BF9B30"/>
      </a:accent2>
      <a:accent3>
        <a:srgbClr val="65B32D"/>
      </a:accent3>
      <a:accent4>
        <a:srgbClr val="2588C7"/>
      </a:accent4>
      <a:accent5>
        <a:srgbClr val="3756D9"/>
      </a:accent5>
      <a:accent6>
        <a:srgbClr val="6040CE"/>
      </a:accent6>
      <a:hlink>
        <a:srgbClr val="7B6AC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RetrospectVTI</vt:lpstr>
      <vt:lpstr>PHISHING WEBSITE DETECTION</vt:lpstr>
      <vt:lpstr>           PHISHING WEBSITES</vt:lpstr>
      <vt:lpstr>PHISHING WEBSITE DETECTION DATA</vt:lpstr>
      <vt:lpstr>Feature Extraction</vt:lpstr>
      <vt:lpstr>Feature Extraction</vt:lpstr>
      <vt:lpstr>Phishing and Legitimate URL Datasets</vt:lpstr>
      <vt:lpstr>Models</vt:lpstr>
      <vt:lpstr>Accuracies of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dc:title>
  <dc:creator>gouruyashaswini@gmail.com</dc:creator>
  <cp:lastModifiedBy>gouruyashaswini@gmail.com</cp:lastModifiedBy>
  <cp:revision>1</cp:revision>
  <dcterms:created xsi:type="dcterms:W3CDTF">2020-05-10T06:52:53Z</dcterms:created>
  <dcterms:modified xsi:type="dcterms:W3CDTF">2020-05-10T06:53:09Z</dcterms:modified>
</cp:coreProperties>
</file>