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3c623e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3c623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3c623e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3c623e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c623e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c623e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3c623e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3c623e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3c623e8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3c623e8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13c623e8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13c623e8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13c623e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13c623e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5875"/>
            <a:ext cx="8520600" cy="22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3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33">
                <a:highlight>
                  <a:srgbClr val="FFFFFF"/>
                </a:highlight>
              </a:rPr>
              <a:t>TLPGNN: A Lightweight Two-Level Parallelism Paradigm for Graph Neural Network Computation on GPU</a:t>
            </a:r>
            <a:endParaRPr sz="6900"/>
          </a:p>
        </p:txBody>
      </p:sp>
      <p:sp>
        <p:nvSpPr>
          <p:cNvPr id="55" name="Google Shape;55;p13"/>
          <p:cNvSpPr txBox="1"/>
          <p:nvPr/>
        </p:nvSpPr>
        <p:spPr>
          <a:xfrm>
            <a:off x="461325" y="3275225"/>
            <a:ext cx="459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Presented By -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Ampolu Sahithi (12040130)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Chandramalika Ravipati (12041210)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Athulitha Yashaswini (12040610)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Introduction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72825" y="1353650"/>
            <a:ext cx="76089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GNNs are powerful for deep learning on graph-structured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Existing GNN computation frameworks have limitations in efficiency.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TLPGNN is a novel two-level parallelism paradigm to address these limitations.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research aims to reproduce and extend the TLPGNN approach for optimizing GNNs on GPUs.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implemented the TLPGNN approach with shared memory and Unified Memory for speedup.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Approach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TLPGNN addresses inefficiency of running GNNs on GPUs.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utilizes two-level parallelism (vertex and feature parallelism) and workload assignment techniques.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research focuses on implementing the code and comparing performance with shared memory and unified memory.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Deviations from original work: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Removed PyTorch dependency for code flexibility.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Explored shared memory for loading vertex feature vectors.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Used Unified Memory for feature matrix storage.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Evaluation Methodology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Hardware Platform: Google Colab with Tesla T4 GPU.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Datasets: Citeseer and Cora (benchmark datasets for GNN evaluation).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Baseline Comparison: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Results from the TLPGNN paper.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Implemented sequential and parallel code for comparison.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Metrics: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Execution Time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Memory Usage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Speedup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Results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Table showing results from the TLPGNN paper.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Table showing execution time and speedup for: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Sequential version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Parallel version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Parallel with shared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Parallel with unified memory access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3537575"/>
            <a:ext cx="8201425" cy="9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Citeseer bar graph </a:t>
            </a:r>
            <a:r>
              <a:rPr lang="en"/>
              <a:t>comparison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49075"/>
            <a:ext cx="85206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927" y="949075"/>
            <a:ext cx="3772376" cy="36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50" y="1129748"/>
            <a:ext cx="3541525" cy="33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Comparison</a:t>
            </a:r>
            <a:r>
              <a:rPr lang="en"/>
              <a:t> for cora dataset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6060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59" y="1152475"/>
            <a:ext cx="362821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Conclusion</a:t>
            </a:r>
            <a:endParaRPr sz="2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research implemented the TLPGNN approach with shared memory and unified memory optimizations.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Significant speedup was achieved compared to the sequential version.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Further exploration of optimization techniques is possible.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