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sldIdLst>
    <p:sldId id="256" r:id="rId2"/>
    <p:sldId id="258" r:id="rId3"/>
    <p:sldId id="266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9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60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5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3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0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9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8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3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D3BA8B-965F-999C-0A00-831684A3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6" y="0"/>
            <a:ext cx="433685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cs typeface="Times New Roman" panose="02020603050405020304" pitchFamily="18" charset="0"/>
              </a:rPr>
              <a:t>WHATSAPP TEXT EXTRACTOR </a:t>
            </a:r>
            <a:br>
              <a:rPr lang="en-US" sz="3600" dirty="0">
                <a:cs typeface="Times New Roman" panose="02020603050405020304" pitchFamily="18" charset="0"/>
              </a:rPr>
            </a:br>
            <a:r>
              <a:rPr lang="en-US" sz="3600" dirty="0">
                <a:cs typeface="Times New Roman" panose="02020603050405020304" pitchFamily="18" charset="0"/>
              </a:rPr>
              <a:t>AND TRANSLATOR</a:t>
            </a:r>
            <a:br>
              <a:rPr lang="en-US" sz="3600" b="1" i="1" dirty="0">
                <a:cs typeface="Times New Roman" panose="02020603050405020304" pitchFamily="18" charset="0"/>
              </a:rPr>
            </a:b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EE6FDE-94FC-87DD-C5B1-AEAF8A8250CD}"/>
              </a:ext>
            </a:extLst>
          </p:cNvPr>
          <p:cNvSpPr txBox="1"/>
          <p:nvPr/>
        </p:nvSpPr>
        <p:spPr>
          <a:xfrm>
            <a:off x="5105398" y="1115568"/>
            <a:ext cx="6698090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DELL Training, GSOP(Girl students outreach program)-2023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							</a:t>
            </a:r>
            <a:r>
              <a:rPr lang="en-US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Yashaswini G 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							    1SI19CS143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								CSE, SIT </a:t>
            </a:r>
            <a:r>
              <a:rPr lang="en-US" sz="22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Tumkur</a:t>
            </a:r>
            <a:endParaRPr lang="en-US" sz="22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3450CD0-22B4-EF1A-6AAA-7B3BE667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67" y="3596965"/>
            <a:ext cx="2407270" cy="24072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84C58B-1B7E-25E5-25A0-19974E4D706A}"/>
              </a:ext>
            </a:extLst>
          </p:cNvPr>
          <p:cNvCxnSpPr>
            <a:cxnSpLocks/>
          </p:cNvCxnSpPr>
          <p:nvPr/>
        </p:nvCxnSpPr>
        <p:spPr>
          <a:xfrm>
            <a:off x="4654605" y="391886"/>
            <a:ext cx="0" cy="5796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23A3-0EE6-FEB8-0F3C-18BB825A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9332AD1-77A9-2A7C-975D-5A471B514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5291" y="1992086"/>
            <a:ext cx="9542417" cy="4181443"/>
          </a:xfrm>
        </p:spPr>
      </p:pic>
    </p:spTree>
    <p:extLst>
      <p:ext uri="{BB962C8B-B14F-4D97-AF65-F5344CB8AC3E}">
        <p14:creationId xmlns:p14="http://schemas.microsoft.com/office/powerpoint/2010/main" val="137470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A72C-CF5A-1A47-0948-514E8CFA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SNAPSHOTS: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6799A7-2966-40C0-1923-B50E9B453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0017" y="1580050"/>
            <a:ext cx="8804366" cy="4950037"/>
          </a:xfrm>
        </p:spPr>
      </p:pic>
    </p:spTree>
    <p:extLst>
      <p:ext uri="{BB962C8B-B14F-4D97-AF65-F5344CB8AC3E}">
        <p14:creationId xmlns:p14="http://schemas.microsoft.com/office/powerpoint/2010/main" val="179845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DC65AE-5008-7BC8-F122-1E108726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040" y="2902764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</a:rPr>
              <a:t>Thank you!</a:t>
            </a:r>
            <a:endParaRPr lang="en-IN" sz="8000" dirty="0">
              <a:solidFill>
                <a:schemeClr val="tx2"/>
              </a:solidFill>
            </a:endParaRP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8FD160E5-404F-A4A9-7134-C9354F3A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1127CF-CDD7-CE75-18BD-DD3EEC009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584" y="-1108494"/>
            <a:ext cx="3679416" cy="3679416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8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B93177-8CC4-EEBC-D85A-215B2373B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84" y="-909711"/>
            <a:ext cx="3646516" cy="3646516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D0FDF-F805-A97A-82CC-6683DD9CF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28" y="770607"/>
            <a:ext cx="6546112" cy="760228"/>
          </a:xfrm>
        </p:spPr>
        <p:txBody>
          <a:bodyPr>
            <a:normAutofit fontScale="90000"/>
          </a:bodyPr>
          <a:lstStyle/>
          <a:p>
            <a:r>
              <a:rPr lang="en-IN" sz="6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28660-0A63-B780-8B9C-98BCF5F4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943" y="2160814"/>
            <a:ext cx="9688286" cy="2967623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message and fetch sender as well as receiver messages from the selected contact, then  display  it on the graphic user interface and translate those messages to desired language.</a:t>
            </a:r>
            <a:endParaRPr lang="en-IN" sz="3200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6834C2B0-EC27-6824-2165-385B8692688A}"/>
              </a:ext>
            </a:extLst>
          </p:cNvPr>
          <p:cNvSpPr/>
          <p:nvPr/>
        </p:nvSpPr>
        <p:spPr>
          <a:xfrm>
            <a:off x="1170214" y="414670"/>
            <a:ext cx="6620540" cy="1052623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6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19783-F6AE-121D-A664-3712A36DD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88" y="3470475"/>
            <a:ext cx="3646516" cy="3646516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3410-B2ED-E68D-6A1D-9FDC35EC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139B51-BB7A-6C5A-089F-535C507ECE29}"/>
              </a:ext>
            </a:extLst>
          </p:cNvPr>
          <p:cNvSpPr txBox="1">
            <a:spLocks/>
          </p:cNvSpPr>
          <p:nvPr/>
        </p:nvSpPr>
        <p:spPr>
          <a:xfrm>
            <a:off x="642983" y="692551"/>
            <a:ext cx="10895385" cy="555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Under the main function we create two functions for extracting message and displaying them. This is done   with the help of threads.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09E177-2B2C-E54D-8908-49126CDB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6954" y="1914527"/>
            <a:ext cx="6844015" cy="475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B2CB29-10F2-8FFD-F3B5-6F907BBEA2B1}"/>
              </a:ext>
            </a:extLst>
          </p:cNvPr>
          <p:cNvSpPr txBox="1">
            <a:spLocks/>
          </p:cNvSpPr>
          <p:nvPr/>
        </p:nvSpPr>
        <p:spPr>
          <a:xfrm>
            <a:off x="858020" y="185811"/>
            <a:ext cx="9692639" cy="660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5E60-6138-C63D-5B0A-7AE2600D538B}"/>
              </a:ext>
            </a:extLst>
          </p:cNvPr>
          <p:cNvSpPr txBox="1"/>
          <p:nvPr/>
        </p:nvSpPr>
        <p:spPr>
          <a:xfrm>
            <a:off x="3091541" y="3641917"/>
            <a:ext cx="15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Backend</a:t>
            </a:r>
            <a:endParaRPr lang="en-IN" sz="2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96E7-A058-D7EF-2B5B-1B761275B49F}"/>
              </a:ext>
            </a:extLst>
          </p:cNvPr>
          <p:cNvSpPr txBox="1"/>
          <p:nvPr/>
        </p:nvSpPr>
        <p:spPr>
          <a:xfrm>
            <a:off x="6855280" y="3554786"/>
            <a:ext cx="169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Frontend</a:t>
            </a:r>
            <a:endParaRPr lang="en-IN" sz="2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3C9EA87-DED1-0629-BB1B-B725ECA083FF}"/>
              </a:ext>
            </a:extLst>
          </p:cNvPr>
          <p:cNvSpPr/>
          <p:nvPr/>
        </p:nvSpPr>
        <p:spPr>
          <a:xfrm>
            <a:off x="1155225" y="-51149"/>
            <a:ext cx="7885743" cy="1287521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 Taken</a:t>
            </a:r>
          </a:p>
        </p:txBody>
      </p:sp>
    </p:spTree>
    <p:extLst>
      <p:ext uri="{BB962C8B-B14F-4D97-AF65-F5344CB8AC3E}">
        <p14:creationId xmlns:p14="http://schemas.microsoft.com/office/powerpoint/2010/main" val="26804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5B28A7-231E-802E-1D53-3BF8781FEF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6263" y="2857794"/>
            <a:ext cx="6958115" cy="5216636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Subtitle 48">
            <a:extLst>
              <a:ext uri="{FF2B5EF4-FFF2-40B4-BE49-F238E27FC236}">
                <a16:creationId xmlns:a16="http://schemas.microsoft.com/office/drawing/2014/main" id="{8BC296CB-BA8D-A791-C6F8-A5C68CA2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818" y="367296"/>
            <a:ext cx="6080281" cy="586331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program</a:t>
            </a:r>
            <a:endParaRPr lang="en-IN" sz="4000" dirty="0"/>
          </a:p>
        </p:txBody>
      </p:sp>
      <p:sp>
        <p:nvSpPr>
          <p:cNvPr id="50" name="Scroll: Horizontal 49">
            <a:extLst>
              <a:ext uri="{FF2B5EF4-FFF2-40B4-BE49-F238E27FC236}">
                <a16:creationId xmlns:a16="http://schemas.microsoft.com/office/drawing/2014/main" id="{E881E2A6-F454-9A33-6510-30121011DCB9}"/>
              </a:ext>
            </a:extLst>
          </p:cNvPr>
          <p:cNvSpPr/>
          <p:nvPr/>
        </p:nvSpPr>
        <p:spPr>
          <a:xfrm>
            <a:off x="2356267" y="230536"/>
            <a:ext cx="6182832" cy="856880"/>
          </a:xfrm>
          <a:prstGeom prst="horizontalScroll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537D5B0-47F6-6495-1D3D-D2EBA204F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94" y="1319236"/>
            <a:ext cx="7202241" cy="53082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00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24CFBC-39E3-16D2-A5FA-A1C83CE3FC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85" y="-611538"/>
            <a:ext cx="6581641" cy="6581641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53D7F-DD99-0DFD-B14C-061EAE9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17" y="1388210"/>
            <a:ext cx="11054414" cy="4930610"/>
          </a:xfrm>
        </p:spPr>
        <p:txBody>
          <a:bodyPr>
            <a:normAutofit fontScale="90000"/>
          </a:bodyPr>
          <a:lstStyle/>
          <a:p>
            <a:pPr algn="l"/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1.Selenium-</a:t>
            </a: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is basically used for the automation of web browser</a:t>
            </a: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Multithread-</a:t>
            </a: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 queue and other which reads from queue and translating into other language</a:t>
            </a: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Queue-</a:t>
            </a: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store the message extracted from web </a:t>
            </a: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Tkinter-</a:t>
            </a: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used for GUI</a:t>
            </a: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Playsound-</a:t>
            </a: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To convert text into speech</a:t>
            </a: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Speech_recognition-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to recognise the voice</a:t>
            </a:r>
            <a:b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googletrans</a:t>
            </a:r>
            <a:r>
              <a:rPr lang="en-I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googletrans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X==4.0.0 package is used to convert  source language to destination             				language</a:t>
            </a:r>
            <a:b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D0E9FE-84B8-33F6-3B9A-149D99FAA038}"/>
              </a:ext>
            </a:extLst>
          </p:cNvPr>
          <p:cNvSpPr txBox="1">
            <a:spLocks/>
          </p:cNvSpPr>
          <p:nvPr/>
        </p:nvSpPr>
        <p:spPr>
          <a:xfrm>
            <a:off x="1291636" y="656176"/>
            <a:ext cx="8844794" cy="8770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9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and Modules</a:t>
            </a:r>
          </a:p>
          <a:p>
            <a:b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packages and modules used in this project are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1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192615D-B5AD-BDCF-5FCE-30CD5A420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22405" b="213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A11EC-8014-2C41-9912-CDC826A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305037"/>
            <a:ext cx="9440034" cy="57964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br>
              <a:rPr 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Hardware and Software Requirements</a:t>
            </a:r>
            <a:br>
              <a:rPr lang="en-US" sz="1400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en-US" sz="1400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en-US" sz="1400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SOFTWARE REQUIREMENTS:</a:t>
            </a:r>
            <a:br>
              <a:rPr lang="en-US" sz="2700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  <a:t>1)Operating system: Window 10 or higher</a:t>
            </a: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  <a:t>2)Visual studio code</a:t>
            </a: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  <a:t>3)Python IDLE 3.7.0 OR more</a:t>
            </a: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HARDWARE REQUIREMENTS:  </a:t>
            </a:r>
            <a:br>
              <a:rPr lang="en-US" sz="2700" b="1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  <a:t>1)RAM:4.00GB or more</a:t>
            </a: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  <a:t>2)Input device: Keyboard and mouse</a:t>
            </a:r>
            <a:b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2700" i="1" dirty="0">
                <a:solidFill>
                  <a:schemeClr val="tx1"/>
                </a:solidFill>
                <a:cs typeface="Times New Roman" panose="02020603050405020304" pitchFamily="18" charset="0"/>
              </a:rPr>
              <a:t>3)Output device: Laptop Display Screen</a:t>
            </a:r>
            <a:br>
              <a:rPr lang="en-US" sz="2700" i="1" dirty="0">
                <a:cs typeface="Times New Roman" panose="02020603050405020304" pitchFamily="18" charset="0"/>
              </a:rPr>
            </a:br>
            <a:br>
              <a:rPr lang="en-US" sz="2700" i="1" dirty="0">
                <a:cs typeface="Times New Roman" panose="02020603050405020304" pitchFamily="18" charset="0"/>
              </a:rPr>
            </a:br>
            <a:br>
              <a:rPr lang="en-US" sz="2700" dirty="0">
                <a:cs typeface="Times New Roman" panose="02020603050405020304" pitchFamily="18" charset="0"/>
              </a:rPr>
            </a:b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8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44BD5D-AA2D-0590-E5C7-54F3DFD96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8302" y="2476218"/>
            <a:ext cx="6309119" cy="6309119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19744-4B63-55AF-1FDE-07BB7548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061" y="2005374"/>
            <a:ext cx="9705815" cy="4590918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IN" b="1" i="1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en-IN" b="0" i="1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Enabling the access of the message by any other      	selected language along with English</a:t>
            </a:r>
            <a:b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.Captioning the image that has been sent by 	using Deep Learning</a:t>
            </a:r>
            <a:b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 can design a separate web where people can    	access the real time translation</a:t>
            </a:r>
            <a:b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935A5A-F40D-4F8A-34CE-7A79F1B76964}"/>
              </a:ext>
            </a:extLst>
          </p:cNvPr>
          <p:cNvSpPr txBox="1">
            <a:spLocks/>
          </p:cNvSpPr>
          <p:nvPr/>
        </p:nvSpPr>
        <p:spPr>
          <a:xfrm>
            <a:off x="1609061" y="935665"/>
            <a:ext cx="9144000" cy="89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4655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12DE4-D41F-A53E-178C-5B20006DC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84" y="-1108494"/>
            <a:ext cx="3646516" cy="3646516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13C8A-D135-339F-CDC8-F5CDBE08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1915"/>
            <a:ext cx="9278679" cy="936142"/>
          </a:xfrm>
        </p:spPr>
        <p:txBody>
          <a:bodyPr>
            <a:normAutofit fontScale="90000"/>
          </a:bodyPr>
          <a:lstStyle/>
          <a:p>
            <a:pPr algn="just"/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921A-9020-702F-79EC-4A129D0F94D1}"/>
              </a:ext>
            </a:extLst>
          </p:cNvPr>
          <p:cNvSpPr txBox="1">
            <a:spLocks/>
          </p:cNvSpPr>
          <p:nvPr/>
        </p:nvSpPr>
        <p:spPr>
          <a:xfrm>
            <a:off x="1283185" y="1796245"/>
            <a:ext cx="10522033" cy="4135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Through this project I was able to learn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Application of Selenium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Web Driver  to  automate WhatsApp (Use of chrome driver for navigation to WhatsApp web and take user input, inspecting an element on a webpage)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Building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Graphical user Interface using 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Tkinter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module in python, and integrating speech-to-text as well as text-to-speech modules.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Multithread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concept in python to parallelly execute the WhatsApp function as well as display and translate function.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C1D4D6-A572-6476-A954-1B38185AD504}"/>
              </a:ext>
            </a:extLst>
          </p:cNvPr>
          <p:cNvSpPr txBox="1">
            <a:spLocks/>
          </p:cNvSpPr>
          <p:nvPr/>
        </p:nvSpPr>
        <p:spPr>
          <a:xfrm>
            <a:off x="1536405" y="680299"/>
            <a:ext cx="8972427" cy="909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Learning Outcome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18CBD758-786B-BDAF-0F67-C932C60162C1}"/>
              </a:ext>
            </a:extLst>
          </p:cNvPr>
          <p:cNvSpPr/>
          <p:nvPr/>
        </p:nvSpPr>
        <p:spPr>
          <a:xfrm>
            <a:off x="1536405" y="786809"/>
            <a:ext cx="5709683" cy="80275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34FE-114A-BB58-476B-3107CBB3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SNAPSHOT:</a:t>
            </a:r>
            <a:endParaRPr lang="en-IN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371393D6-DFBE-8BF5-953C-C576DF8CD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4113" y="1460306"/>
            <a:ext cx="8667206" cy="5218129"/>
          </a:xfrm>
        </p:spPr>
      </p:pic>
    </p:spTree>
    <p:extLst>
      <p:ext uri="{BB962C8B-B14F-4D97-AF65-F5344CB8AC3E}">
        <p14:creationId xmlns:p14="http://schemas.microsoft.com/office/powerpoint/2010/main" val="2071246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363</TotalTime>
  <Words>470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Calisto MT</vt:lpstr>
      <vt:lpstr>Century Gothic</vt:lpstr>
      <vt:lpstr>Times New Roman</vt:lpstr>
      <vt:lpstr>Wingdings</vt:lpstr>
      <vt:lpstr>Wingdings 2</vt:lpstr>
      <vt:lpstr>Wingdings 3</vt:lpstr>
      <vt:lpstr>Slate</vt:lpstr>
      <vt:lpstr>WHATSAPP TEXT EXTRACTOR  AND TRANSLATOR </vt:lpstr>
      <vt:lpstr>Problem Statement: </vt:lpstr>
      <vt:lpstr>     </vt:lpstr>
      <vt:lpstr>PowerPoint Presentation</vt:lpstr>
      <vt:lpstr>  1.Selenium- Selenium is basically used for the automation of web browser  2. Multithread- Writing in queue and other which reads from queue and translating into other language  3.Queue- Inorder to store the message extracted from web   4.Tkinter- python package used for GUI  5.Playsound- Python package To convert text into speech  6.Speech_recognition- Python package to recognise the voice  7.googletrans – Python googletrans X==4.0.0 package is used to convert  source language to destination                 language </vt:lpstr>
      <vt:lpstr>    Hardware and Software Requirements   SOFTWARE REQUIREMENTS:  1)Operating system: Window 10 or higher 2)Visual studio code 3)Python IDLE 3.7.0 OR more  HARDWARE REQUIREMENTS:    1)RAM:4.00GB or more 2)Input device: Keyboard and mouse 3)Output device: Laptop Display Screen   </vt:lpstr>
      <vt:lpstr>1. Enabling the access of the message by any other       selected language along with English 2.Captioning the image that has been sent by  using Deep Learning 3. We can design a separate web where people can     access the real time translation  </vt:lpstr>
      <vt:lpstr> </vt:lpstr>
      <vt:lpstr>OUTPUT SNAPSHOT:</vt:lpstr>
      <vt:lpstr>PowerPoint Presentation</vt:lpstr>
      <vt:lpstr>OUTPUT SNAPSHOTS: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U</dc:creator>
  <cp:lastModifiedBy>Yashaswini G R (ygowjaga)</cp:lastModifiedBy>
  <cp:revision>34</cp:revision>
  <dcterms:created xsi:type="dcterms:W3CDTF">2023-01-29T13:36:21Z</dcterms:created>
  <dcterms:modified xsi:type="dcterms:W3CDTF">2023-02-17T13:15:30Z</dcterms:modified>
</cp:coreProperties>
</file>