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CC00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908DB-3C68-4796-B56F-23B047CF41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917128-7B26-4CFD-8160-8B6F6E04F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play Store is a digitally distributed service operated and developed by google.</a:t>
          </a:r>
        </a:p>
      </dgm:t>
    </dgm:pt>
    <dgm:pt modelId="{7B6F5D7D-8827-4DDC-8234-3ECF446F45B0}" type="parTrans" cxnId="{A9D6ACDC-2554-4563-A006-C3DF3F57AD81}">
      <dgm:prSet/>
      <dgm:spPr/>
      <dgm:t>
        <a:bodyPr/>
        <a:lstStyle/>
        <a:p>
          <a:endParaRPr lang="en-US"/>
        </a:p>
      </dgm:t>
    </dgm:pt>
    <dgm:pt modelId="{19DBFFFB-220A-4EF5-B58D-5F6163BF827D}" type="sibTrans" cxnId="{A9D6ACDC-2554-4563-A006-C3DF3F57AD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12DE4A-07D0-4E1B-91B0-5DE35DFA4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Released 14 Operating system from Oct 2008 to Sep 2019</a:t>
          </a:r>
        </a:p>
      </dgm:t>
    </dgm:pt>
    <dgm:pt modelId="{F8EC3674-10A7-4DAD-8ED5-31F6FD2C1872}" type="parTrans" cxnId="{8C6D2DEE-0F4B-495A-9610-D552D3B68090}">
      <dgm:prSet/>
      <dgm:spPr/>
      <dgm:t>
        <a:bodyPr/>
        <a:lstStyle/>
        <a:p>
          <a:endParaRPr lang="en-US"/>
        </a:p>
      </dgm:t>
    </dgm:pt>
    <dgm:pt modelId="{82ED8B25-42E8-4EF8-B889-D1F9AC9546BC}" type="sibTrans" cxnId="{8C6D2DEE-0F4B-495A-9610-D552D3B680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2388A6-BF1B-4614-8E6A-C397B74D7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Applications are available through Google Play either free of charge or at a cost. They can be downloaded directly on an Android device through the Play Store</a:t>
          </a:r>
        </a:p>
      </dgm:t>
    </dgm:pt>
    <dgm:pt modelId="{14F2894C-A323-40BE-B814-587031CBACDA}" type="parTrans" cxnId="{433EC814-CEA5-4ED3-8F4D-5B27E24C1E6B}">
      <dgm:prSet/>
      <dgm:spPr/>
      <dgm:t>
        <a:bodyPr/>
        <a:lstStyle/>
        <a:p>
          <a:endParaRPr lang="en-US"/>
        </a:p>
      </dgm:t>
    </dgm:pt>
    <dgm:pt modelId="{E2D19B38-7966-44DB-AAF2-40206243F038}" type="sibTrans" cxnId="{433EC814-CEA5-4ED3-8F4D-5B27E24C1E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FCA64B-C42C-4A50-A72F-4ED55797C8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 number of available apps in the Google Play Store was most recently placed at 2.7 million apps</a:t>
          </a:r>
        </a:p>
      </dgm:t>
    </dgm:pt>
    <dgm:pt modelId="{0EAFFFC3-8C37-47FF-9E23-4A8E4E9A2C62}" type="parTrans" cxnId="{922DE32C-B969-4747-ABBB-72F819861674}">
      <dgm:prSet/>
      <dgm:spPr/>
      <dgm:t>
        <a:bodyPr/>
        <a:lstStyle/>
        <a:p>
          <a:endParaRPr lang="en-US"/>
        </a:p>
      </dgm:t>
    </dgm:pt>
    <dgm:pt modelId="{C6EF3849-CFFC-43CC-9B8A-F6C8F1E3A527}" type="sibTrans" cxnId="{922DE32C-B969-4747-ABBB-72F819861674}">
      <dgm:prSet/>
      <dgm:spPr/>
      <dgm:t>
        <a:bodyPr/>
        <a:lstStyle/>
        <a:p>
          <a:endParaRPr lang="en-US"/>
        </a:p>
      </dgm:t>
    </dgm:pt>
    <dgm:pt modelId="{98DC0696-9DCD-4809-80A4-A74599CE9693}" type="pres">
      <dgm:prSet presAssocID="{817908DB-3C68-4796-B56F-23B047CF415C}" presName="linear" presStyleCnt="0">
        <dgm:presLayoutVars>
          <dgm:animLvl val="lvl"/>
          <dgm:resizeHandles val="exact"/>
        </dgm:presLayoutVars>
      </dgm:prSet>
      <dgm:spPr/>
    </dgm:pt>
    <dgm:pt modelId="{3058AE03-8C89-4D5B-AB77-EA7E26AB8561}" type="pres">
      <dgm:prSet presAssocID="{8A917128-7B26-4CFD-8160-8B6F6E04F1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EC01EB-4AA4-401B-B3DE-E5CEEC183EF3}" type="pres">
      <dgm:prSet presAssocID="{19DBFFFB-220A-4EF5-B58D-5F6163BF827D}" presName="spacer" presStyleCnt="0"/>
      <dgm:spPr/>
    </dgm:pt>
    <dgm:pt modelId="{5A732FF0-E2B8-4A61-9CB0-32ACE6CD4739}" type="pres">
      <dgm:prSet presAssocID="{4912DE4A-07D0-4E1B-91B0-5DE35DFA4D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CA3074-E62B-44BC-ACF3-73E5175275E7}" type="pres">
      <dgm:prSet presAssocID="{82ED8B25-42E8-4EF8-B889-D1F9AC9546BC}" presName="spacer" presStyleCnt="0"/>
      <dgm:spPr/>
    </dgm:pt>
    <dgm:pt modelId="{101686E0-CC1F-46A9-B8D1-2D76E9042F2A}" type="pres">
      <dgm:prSet presAssocID="{952388A6-BF1B-4614-8E6A-C397B74D7B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034D3-DC53-4255-9E1D-735C76EABC04}" type="pres">
      <dgm:prSet presAssocID="{E2D19B38-7966-44DB-AAF2-40206243F038}" presName="spacer" presStyleCnt="0"/>
      <dgm:spPr/>
    </dgm:pt>
    <dgm:pt modelId="{B99431AC-52E0-45BE-9C40-F8ED25786DAD}" type="pres">
      <dgm:prSet presAssocID="{42FCA64B-C42C-4A50-A72F-4ED55797C8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3EC814-CEA5-4ED3-8F4D-5B27E24C1E6B}" srcId="{817908DB-3C68-4796-B56F-23B047CF415C}" destId="{952388A6-BF1B-4614-8E6A-C397B74D7BB1}" srcOrd="2" destOrd="0" parTransId="{14F2894C-A323-40BE-B814-587031CBACDA}" sibTransId="{E2D19B38-7966-44DB-AAF2-40206243F038}"/>
    <dgm:cxn modelId="{E20A3125-A807-484D-99B9-3FE3B54B5477}" type="presOf" srcId="{42FCA64B-C42C-4A50-A72F-4ED55797C8C6}" destId="{B99431AC-52E0-45BE-9C40-F8ED25786DAD}" srcOrd="0" destOrd="0" presId="urn:microsoft.com/office/officeart/2005/8/layout/vList2"/>
    <dgm:cxn modelId="{922DE32C-B969-4747-ABBB-72F819861674}" srcId="{817908DB-3C68-4796-B56F-23B047CF415C}" destId="{42FCA64B-C42C-4A50-A72F-4ED55797C8C6}" srcOrd="3" destOrd="0" parTransId="{0EAFFFC3-8C37-47FF-9E23-4A8E4E9A2C62}" sibTransId="{C6EF3849-CFFC-43CC-9B8A-F6C8F1E3A527}"/>
    <dgm:cxn modelId="{71001D9F-EC5D-4F92-B2D7-688592E6CA60}" type="presOf" srcId="{952388A6-BF1B-4614-8E6A-C397B74D7BB1}" destId="{101686E0-CC1F-46A9-B8D1-2D76E9042F2A}" srcOrd="0" destOrd="0" presId="urn:microsoft.com/office/officeart/2005/8/layout/vList2"/>
    <dgm:cxn modelId="{7C4237A7-310B-4150-B4A9-83EE70FCC866}" type="presOf" srcId="{817908DB-3C68-4796-B56F-23B047CF415C}" destId="{98DC0696-9DCD-4809-80A4-A74599CE9693}" srcOrd="0" destOrd="0" presId="urn:microsoft.com/office/officeart/2005/8/layout/vList2"/>
    <dgm:cxn modelId="{94C938BA-EDF2-4A11-AA3F-BFDB714E54D0}" type="presOf" srcId="{4912DE4A-07D0-4E1B-91B0-5DE35DFA4D4B}" destId="{5A732FF0-E2B8-4A61-9CB0-32ACE6CD4739}" srcOrd="0" destOrd="0" presId="urn:microsoft.com/office/officeart/2005/8/layout/vList2"/>
    <dgm:cxn modelId="{485218D9-D08B-4609-85CF-E677CCCB5F48}" type="presOf" srcId="{8A917128-7B26-4CFD-8160-8B6F6E04F1D5}" destId="{3058AE03-8C89-4D5B-AB77-EA7E26AB8561}" srcOrd="0" destOrd="0" presId="urn:microsoft.com/office/officeart/2005/8/layout/vList2"/>
    <dgm:cxn modelId="{A9D6ACDC-2554-4563-A006-C3DF3F57AD81}" srcId="{817908DB-3C68-4796-B56F-23B047CF415C}" destId="{8A917128-7B26-4CFD-8160-8B6F6E04F1D5}" srcOrd="0" destOrd="0" parTransId="{7B6F5D7D-8827-4DDC-8234-3ECF446F45B0}" sibTransId="{19DBFFFB-220A-4EF5-B58D-5F6163BF827D}"/>
    <dgm:cxn modelId="{8C6D2DEE-0F4B-495A-9610-D552D3B68090}" srcId="{817908DB-3C68-4796-B56F-23B047CF415C}" destId="{4912DE4A-07D0-4E1B-91B0-5DE35DFA4D4B}" srcOrd="1" destOrd="0" parTransId="{F8EC3674-10A7-4DAD-8ED5-31F6FD2C1872}" sibTransId="{82ED8B25-42E8-4EF8-B889-D1F9AC9546BC}"/>
    <dgm:cxn modelId="{E50993C0-BF04-4A50-8889-502308C59377}" type="presParOf" srcId="{98DC0696-9DCD-4809-80A4-A74599CE9693}" destId="{3058AE03-8C89-4D5B-AB77-EA7E26AB8561}" srcOrd="0" destOrd="0" presId="urn:microsoft.com/office/officeart/2005/8/layout/vList2"/>
    <dgm:cxn modelId="{F0796DFE-EC9D-46C0-979C-1B7339B2FC63}" type="presParOf" srcId="{98DC0696-9DCD-4809-80A4-A74599CE9693}" destId="{75EC01EB-4AA4-401B-B3DE-E5CEEC183EF3}" srcOrd="1" destOrd="0" presId="urn:microsoft.com/office/officeart/2005/8/layout/vList2"/>
    <dgm:cxn modelId="{8969CEED-33C1-49EC-9CB2-11A7AB8ACDA0}" type="presParOf" srcId="{98DC0696-9DCD-4809-80A4-A74599CE9693}" destId="{5A732FF0-E2B8-4A61-9CB0-32ACE6CD4739}" srcOrd="2" destOrd="0" presId="urn:microsoft.com/office/officeart/2005/8/layout/vList2"/>
    <dgm:cxn modelId="{F07BF3BC-4495-4776-9B79-53ED9709AE22}" type="presParOf" srcId="{98DC0696-9DCD-4809-80A4-A74599CE9693}" destId="{B7CA3074-E62B-44BC-ACF3-73E5175275E7}" srcOrd="3" destOrd="0" presId="urn:microsoft.com/office/officeart/2005/8/layout/vList2"/>
    <dgm:cxn modelId="{D145C030-935B-4C70-81D5-BE4252560C9B}" type="presParOf" srcId="{98DC0696-9DCD-4809-80A4-A74599CE9693}" destId="{101686E0-CC1F-46A9-B8D1-2D76E9042F2A}" srcOrd="4" destOrd="0" presId="urn:microsoft.com/office/officeart/2005/8/layout/vList2"/>
    <dgm:cxn modelId="{6214AC77-6FAE-4C34-9D6C-6F8655EF202A}" type="presParOf" srcId="{98DC0696-9DCD-4809-80A4-A74599CE9693}" destId="{B90034D3-DC53-4255-9E1D-735C76EABC04}" srcOrd="5" destOrd="0" presId="urn:microsoft.com/office/officeart/2005/8/layout/vList2"/>
    <dgm:cxn modelId="{66D49E93-2207-4D06-B65E-D48D3D8F5FC0}" type="presParOf" srcId="{98DC0696-9DCD-4809-80A4-A74599CE9693}" destId="{B99431AC-52E0-45BE-9C40-F8ED25786D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5356C-08C3-4D7C-BD99-AC9A8BEE37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1833EEC-19B8-4740-AC0E-21F5974D3C08}">
      <dgm:prSet/>
      <dgm:spPr/>
      <dgm:t>
        <a:bodyPr/>
        <a:lstStyle/>
        <a:p>
          <a:r>
            <a:rPr lang="en-US" dirty="0"/>
            <a:t>Dataset contains 11 different attributes which hold 9k+ data with respect to current data present in play store. </a:t>
          </a:r>
        </a:p>
      </dgm:t>
    </dgm:pt>
    <dgm:pt modelId="{84AA1DEF-02B2-498A-8C2E-724CE207420A}" type="parTrans" cxnId="{50F0D28D-1801-47C4-BA36-A809EA932646}">
      <dgm:prSet/>
      <dgm:spPr/>
      <dgm:t>
        <a:bodyPr/>
        <a:lstStyle/>
        <a:p>
          <a:endParaRPr lang="en-US"/>
        </a:p>
      </dgm:t>
    </dgm:pt>
    <dgm:pt modelId="{2FF8FD5D-638E-4433-80A5-B1ED6EC2A007}" type="sibTrans" cxnId="{50F0D28D-1801-47C4-BA36-A809EA932646}">
      <dgm:prSet/>
      <dgm:spPr/>
      <dgm:t>
        <a:bodyPr/>
        <a:lstStyle/>
        <a:p>
          <a:endParaRPr lang="en-US"/>
        </a:p>
      </dgm:t>
    </dgm:pt>
    <dgm:pt modelId="{F1C21119-A0EB-4608-8501-CF8622CE4BBF}">
      <dgm:prSet/>
      <dgm:spPr/>
      <dgm:t>
        <a:bodyPr/>
        <a:lstStyle/>
        <a:p>
          <a:r>
            <a:rPr lang="en-US" dirty="0"/>
            <a:t>Type and Android Version Attributes where added additionally.</a:t>
          </a:r>
        </a:p>
      </dgm:t>
    </dgm:pt>
    <dgm:pt modelId="{8B1E6E1C-A794-4EB1-B888-F08533A6B316}" type="parTrans" cxnId="{39093357-CA2D-4D0A-8107-AC8C88AD8376}">
      <dgm:prSet/>
      <dgm:spPr/>
      <dgm:t>
        <a:bodyPr/>
        <a:lstStyle/>
        <a:p>
          <a:endParaRPr lang="en-US"/>
        </a:p>
      </dgm:t>
    </dgm:pt>
    <dgm:pt modelId="{9ACA8763-9E6D-4773-9CF0-8456F491374D}" type="sibTrans" cxnId="{39093357-CA2D-4D0A-8107-AC8C88AD8376}">
      <dgm:prSet/>
      <dgm:spPr/>
      <dgm:t>
        <a:bodyPr/>
        <a:lstStyle/>
        <a:p>
          <a:endParaRPr lang="en-US"/>
        </a:p>
      </dgm:t>
    </dgm:pt>
    <dgm:pt modelId="{C218AB6B-96A7-4B23-A120-D15BC0A1D2F4}">
      <dgm:prSet/>
      <dgm:spPr/>
      <dgm:t>
        <a:bodyPr/>
        <a:lstStyle/>
        <a:p>
          <a:r>
            <a:rPr lang="en-US" dirty="0"/>
            <a:t>34 different category including Games, Tools, Family, Finance, Shopping etc. </a:t>
          </a:r>
        </a:p>
      </dgm:t>
    </dgm:pt>
    <dgm:pt modelId="{319C4EB9-1316-4ED1-BD37-6B014632F215}" type="parTrans" cxnId="{2107CD86-C663-422B-8398-F59C8EA08A71}">
      <dgm:prSet/>
      <dgm:spPr/>
      <dgm:t>
        <a:bodyPr/>
        <a:lstStyle/>
        <a:p>
          <a:endParaRPr lang="en-US"/>
        </a:p>
      </dgm:t>
    </dgm:pt>
    <dgm:pt modelId="{DD42F37E-69C9-4B96-A7D3-494960AFD7A2}" type="sibTrans" cxnId="{2107CD86-C663-422B-8398-F59C8EA08A71}">
      <dgm:prSet/>
      <dgm:spPr/>
      <dgm:t>
        <a:bodyPr/>
        <a:lstStyle/>
        <a:p>
          <a:endParaRPr lang="en-US"/>
        </a:p>
      </dgm:t>
    </dgm:pt>
    <dgm:pt modelId="{18FEDA53-A38A-4EF9-ADAC-F361389D51D7}">
      <dgm:prSet/>
      <dgm:spPr/>
      <dgm:t>
        <a:bodyPr/>
        <a:lstStyle/>
        <a:p>
          <a:r>
            <a:rPr lang="en-US"/>
            <a:t>Installs attributes contain application installation count of each smartphone.</a:t>
          </a:r>
        </a:p>
      </dgm:t>
    </dgm:pt>
    <dgm:pt modelId="{5996F0EF-498D-479D-B94D-65BB066862CF}" type="parTrans" cxnId="{D4C7EA89-1515-496D-BD5D-49FA6AE8BCA9}">
      <dgm:prSet/>
      <dgm:spPr/>
      <dgm:t>
        <a:bodyPr/>
        <a:lstStyle/>
        <a:p>
          <a:endParaRPr lang="en-US"/>
        </a:p>
      </dgm:t>
    </dgm:pt>
    <dgm:pt modelId="{0F28B84F-C138-4EDA-963A-4656BD9FAF19}" type="sibTrans" cxnId="{D4C7EA89-1515-496D-BD5D-49FA6AE8BCA9}">
      <dgm:prSet/>
      <dgm:spPr/>
      <dgm:t>
        <a:bodyPr/>
        <a:lstStyle/>
        <a:p>
          <a:endParaRPr lang="en-US"/>
        </a:p>
      </dgm:t>
    </dgm:pt>
    <dgm:pt modelId="{0FF6746D-7E9F-41F0-B30B-4BACD846A763}">
      <dgm:prSet/>
      <dgm:spPr/>
      <dgm:t>
        <a:bodyPr/>
        <a:lstStyle/>
        <a:p>
          <a:r>
            <a:rPr lang="en-US"/>
            <a:t>Ratings and Reviews has high impact on Development community</a:t>
          </a:r>
        </a:p>
      </dgm:t>
    </dgm:pt>
    <dgm:pt modelId="{CE4C697F-C542-43CB-A144-0CC26C00EABA}" type="parTrans" cxnId="{8C9C40AC-A9C7-4BFB-AFED-E5A7C0EDADD5}">
      <dgm:prSet/>
      <dgm:spPr/>
      <dgm:t>
        <a:bodyPr/>
        <a:lstStyle/>
        <a:p>
          <a:endParaRPr lang="en-US"/>
        </a:p>
      </dgm:t>
    </dgm:pt>
    <dgm:pt modelId="{1DE88942-BCA7-42D0-BF55-9662D4131E3E}" type="sibTrans" cxnId="{8C9C40AC-A9C7-4BFB-AFED-E5A7C0EDADD5}">
      <dgm:prSet/>
      <dgm:spPr/>
      <dgm:t>
        <a:bodyPr/>
        <a:lstStyle/>
        <a:p>
          <a:endParaRPr lang="en-US"/>
        </a:p>
      </dgm:t>
    </dgm:pt>
    <dgm:pt modelId="{D965E71F-B8DA-409B-84AA-3B02B5F088D9}">
      <dgm:prSet/>
      <dgm:spPr/>
      <dgm:t>
        <a:bodyPr/>
        <a:lstStyle/>
        <a:p>
          <a:r>
            <a:rPr lang="en-US"/>
            <a:t>Type attribute created to differentiate between free and paid app</a:t>
          </a:r>
        </a:p>
      </dgm:t>
    </dgm:pt>
    <dgm:pt modelId="{ACD6104E-E991-4843-8DA3-8DC98E122313}" type="parTrans" cxnId="{22F39778-95FC-49D3-B40A-CB766D5899E4}">
      <dgm:prSet/>
      <dgm:spPr/>
      <dgm:t>
        <a:bodyPr/>
        <a:lstStyle/>
        <a:p>
          <a:endParaRPr lang="en-US"/>
        </a:p>
      </dgm:t>
    </dgm:pt>
    <dgm:pt modelId="{4D6AD93C-881E-4B27-8330-6C1D881454E2}" type="sibTrans" cxnId="{22F39778-95FC-49D3-B40A-CB766D5899E4}">
      <dgm:prSet/>
      <dgm:spPr/>
      <dgm:t>
        <a:bodyPr/>
        <a:lstStyle/>
        <a:p>
          <a:endParaRPr lang="en-US"/>
        </a:p>
      </dgm:t>
    </dgm:pt>
    <dgm:pt modelId="{07880CAF-1D79-4AD0-98CD-4D7B52C7F8EC}" type="pres">
      <dgm:prSet presAssocID="{5BD5356C-08C3-4D7C-BD99-AC9A8BEE378D}" presName="root" presStyleCnt="0">
        <dgm:presLayoutVars>
          <dgm:dir/>
          <dgm:resizeHandles val="exact"/>
        </dgm:presLayoutVars>
      </dgm:prSet>
      <dgm:spPr/>
    </dgm:pt>
    <dgm:pt modelId="{79020437-93F0-4A94-9033-233DCACA404B}" type="pres">
      <dgm:prSet presAssocID="{5BD5356C-08C3-4D7C-BD99-AC9A8BEE378D}" presName="container" presStyleCnt="0">
        <dgm:presLayoutVars>
          <dgm:dir/>
          <dgm:resizeHandles val="exact"/>
        </dgm:presLayoutVars>
      </dgm:prSet>
      <dgm:spPr/>
    </dgm:pt>
    <dgm:pt modelId="{24330F32-E2B8-400D-8849-1B5A2930C5FC}" type="pres">
      <dgm:prSet presAssocID="{31833EEC-19B8-4740-AC0E-21F5974D3C08}" presName="compNode" presStyleCnt="0"/>
      <dgm:spPr/>
    </dgm:pt>
    <dgm:pt modelId="{C0BEEEB7-41F1-418B-AB25-6734A3DB42A6}" type="pres">
      <dgm:prSet presAssocID="{31833EEC-19B8-4740-AC0E-21F5974D3C08}" presName="iconBgRect" presStyleLbl="bgShp" presStyleIdx="0" presStyleCnt="6"/>
      <dgm:spPr>
        <a:solidFill>
          <a:schemeClr val="accent2">
            <a:lumMod val="75000"/>
          </a:schemeClr>
        </a:solidFill>
      </dgm:spPr>
    </dgm:pt>
    <dgm:pt modelId="{F258E2A5-42A5-4E2A-880E-166A5182A8C2}" type="pres">
      <dgm:prSet presAssocID="{31833EEC-19B8-4740-AC0E-21F5974D3C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E62C29-636E-4C99-9B19-54D7CFD75443}" type="pres">
      <dgm:prSet presAssocID="{31833EEC-19B8-4740-AC0E-21F5974D3C08}" presName="spaceRect" presStyleCnt="0"/>
      <dgm:spPr/>
    </dgm:pt>
    <dgm:pt modelId="{95510B0A-B6FE-404D-88E1-6BF9D245F11D}" type="pres">
      <dgm:prSet presAssocID="{31833EEC-19B8-4740-AC0E-21F5974D3C08}" presName="textRect" presStyleLbl="revTx" presStyleIdx="0" presStyleCnt="6">
        <dgm:presLayoutVars>
          <dgm:chMax val="1"/>
          <dgm:chPref val="1"/>
        </dgm:presLayoutVars>
      </dgm:prSet>
      <dgm:spPr/>
    </dgm:pt>
    <dgm:pt modelId="{CD65F8EF-D519-430B-8274-5D8ED61FF948}" type="pres">
      <dgm:prSet presAssocID="{2FF8FD5D-638E-4433-80A5-B1ED6EC2A007}" presName="sibTrans" presStyleLbl="sibTrans2D1" presStyleIdx="0" presStyleCnt="0"/>
      <dgm:spPr/>
    </dgm:pt>
    <dgm:pt modelId="{E5489A25-A7C3-458F-87D1-181673472A8C}" type="pres">
      <dgm:prSet presAssocID="{F1C21119-A0EB-4608-8501-CF8622CE4BBF}" presName="compNode" presStyleCnt="0"/>
      <dgm:spPr/>
    </dgm:pt>
    <dgm:pt modelId="{73CFBFEE-C100-44BB-8505-35B724DAF820}" type="pres">
      <dgm:prSet presAssocID="{F1C21119-A0EB-4608-8501-CF8622CE4BBF}" presName="iconBgRect" presStyleLbl="bgShp" presStyleIdx="1" presStyleCnt="6"/>
      <dgm:spPr>
        <a:solidFill>
          <a:srgbClr val="FFC000"/>
        </a:solidFill>
      </dgm:spPr>
    </dgm:pt>
    <dgm:pt modelId="{BDA927A6-4A30-4DAA-A837-8607DFEF97DC}" type="pres">
      <dgm:prSet presAssocID="{F1C21119-A0EB-4608-8501-CF8622CE4B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9C41F3A-3728-4034-8C60-9D0A6E7BD3E7}" type="pres">
      <dgm:prSet presAssocID="{F1C21119-A0EB-4608-8501-CF8622CE4BBF}" presName="spaceRect" presStyleCnt="0"/>
      <dgm:spPr/>
    </dgm:pt>
    <dgm:pt modelId="{2817839A-1C5C-4DF6-9D89-351E40E76E5A}" type="pres">
      <dgm:prSet presAssocID="{F1C21119-A0EB-4608-8501-CF8622CE4BBF}" presName="textRect" presStyleLbl="revTx" presStyleIdx="1" presStyleCnt="6">
        <dgm:presLayoutVars>
          <dgm:chMax val="1"/>
          <dgm:chPref val="1"/>
        </dgm:presLayoutVars>
      </dgm:prSet>
      <dgm:spPr/>
    </dgm:pt>
    <dgm:pt modelId="{22443DC2-C641-46A0-A3E8-5058E4BE6A8C}" type="pres">
      <dgm:prSet presAssocID="{9ACA8763-9E6D-4773-9CF0-8456F491374D}" presName="sibTrans" presStyleLbl="sibTrans2D1" presStyleIdx="0" presStyleCnt="0"/>
      <dgm:spPr/>
    </dgm:pt>
    <dgm:pt modelId="{64C9A51C-9645-433A-86C7-B25F09A1A7B7}" type="pres">
      <dgm:prSet presAssocID="{C218AB6B-96A7-4B23-A120-D15BC0A1D2F4}" presName="compNode" presStyleCnt="0"/>
      <dgm:spPr/>
    </dgm:pt>
    <dgm:pt modelId="{628578EF-FB35-42DB-B724-D1516C73BE15}" type="pres">
      <dgm:prSet presAssocID="{C218AB6B-96A7-4B23-A120-D15BC0A1D2F4}" presName="iconBgRect" presStyleLbl="bgShp" presStyleIdx="2" presStyleCnt="6"/>
      <dgm:spPr>
        <a:solidFill>
          <a:schemeClr val="accent6">
            <a:lumMod val="75000"/>
          </a:schemeClr>
        </a:solidFill>
      </dgm:spPr>
    </dgm:pt>
    <dgm:pt modelId="{0311E27A-A8CB-4F1D-8DB4-D17DF3123B59}" type="pres">
      <dgm:prSet presAssocID="{C218AB6B-96A7-4B23-A120-D15BC0A1D2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BA0EEA1-7B4E-4A46-818E-A8EE90C8F4E3}" type="pres">
      <dgm:prSet presAssocID="{C218AB6B-96A7-4B23-A120-D15BC0A1D2F4}" presName="spaceRect" presStyleCnt="0"/>
      <dgm:spPr/>
    </dgm:pt>
    <dgm:pt modelId="{F0AFE0AD-AF6C-41F6-9CD0-6E8408A87A3B}" type="pres">
      <dgm:prSet presAssocID="{C218AB6B-96A7-4B23-A120-D15BC0A1D2F4}" presName="textRect" presStyleLbl="revTx" presStyleIdx="2" presStyleCnt="6">
        <dgm:presLayoutVars>
          <dgm:chMax val="1"/>
          <dgm:chPref val="1"/>
        </dgm:presLayoutVars>
      </dgm:prSet>
      <dgm:spPr/>
    </dgm:pt>
    <dgm:pt modelId="{F6A92854-273B-4A16-B3FB-32DC930D1CB4}" type="pres">
      <dgm:prSet presAssocID="{DD42F37E-69C9-4B96-A7D3-494960AFD7A2}" presName="sibTrans" presStyleLbl="sibTrans2D1" presStyleIdx="0" presStyleCnt="0"/>
      <dgm:spPr/>
    </dgm:pt>
    <dgm:pt modelId="{B760D7ED-1803-46B7-8124-A2115F3DEDA3}" type="pres">
      <dgm:prSet presAssocID="{18FEDA53-A38A-4EF9-ADAC-F361389D51D7}" presName="compNode" presStyleCnt="0"/>
      <dgm:spPr/>
    </dgm:pt>
    <dgm:pt modelId="{3B5B6844-81BB-4540-8D03-F84E6E211F50}" type="pres">
      <dgm:prSet presAssocID="{18FEDA53-A38A-4EF9-ADAC-F361389D51D7}" presName="iconBgRect" presStyleLbl="bgShp" presStyleIdx="3" presStyleCnt="6"/>
      <dgm:spPr/>
    </dgm:pt>
    <dgm:pt modelId="{81026C23-4DD6-4C62-B59B-6644DA890610}" type="pres">
      <dgm:prSet presAssocID="{18FEDA53-A38A-4EF9-ADAC-F361389D51D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84DAA915-C842-48F4-9300-E840AC68858C}" type="pres">
      <dgm:prSet presAssocID="{18FEDA53-A38A-4EF9-ADAC-F361389D51D7}" presName="spaceRect" presStyleCnt="0"/>
      <dgm:spPr/>
    </dgm:pt>
    <dgm:pt modelId="{44D0BE67-20FE-49BE-B435-0917CBAC5C88}" type="pres">
      <dgm:prSet presAssocID="{18FEDA53-A38A-4EF9-ADAC-F361389D51D7}" presName="textRect" presStyleLbl="revTx" presStyleIdx="3" presStyleCnt="6">
        <dgm:presLayoutVars>
          <dgm:chMax val="1"/>
          <dgm:chPref val="1"/>
        </dgm:presLayoutVars>
      </dgm:prSet>
      <dgm:spPr/>
    </dgm:pt>
    <dgm:pt modelId="{5A087E90-BA39-4759-ADAC-DB81F0BA6F72}" type="pres">
      <dgm:prSet presAssocID="{0F28B84F-C138-4EDA-963A-4656BD9FAF19}" presName="sibTrans" presStyleLbl="sibTrans2D1" presStyleIdx="0" presStyleCnt="0"/>
      <dgm:spPr/>
    </dgm:pt>
    <dgm:pt modelId="{BB07DCF2-580A-40BA-A5DA-1F93A7A85A06}" type="pres">
      <dgm:prSet presAssocID="{0FF6746D-7E9F-41F0-B30B-4BACD846A763}" presName="compNode" presStyleCnt="0"/>
      <dgm:spPr/>
    </dgm:pt>
    <dgm:pt modelId="{D50C1FD7-E64F-4032-A2A6-6A773A157FEC}" type="pres">
      <dgm:prSet presAssocID="{0FF6746D-7E9F-41F0-B30B-4BACD846A763}" presName="iconBgRect" presStyleLbl="bgShp" presStyleIdx="4" presStyleCnt="6"/>
      <dgm:spPr>
        <a:solidFill>
          <a:srgbClr val="FF5050"/>
        </a:solidFill>
      </dgm:spPr>
    </dgm:pt>
    <dgm:pt modelId="{CC402BF5-4295-45EB-A682-AE5C5380B077}" type="pres">
      <dgm:prSet presAssocID="{0FF6746D-7E9F-41F0-B30B-4BACD846A7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F2063B0-D285-4B7E-B380-D66EC6C87131}" type="pres">
      <dgm:prSet presAssocID="{0FF6746D-7E9F-41F0-B30B-4BACD846A763}" presName="spaceRect" presStyleCnt="0"/>
      <dgm:spPr/>
    </dgm:pt>
    <dgm:pt modelId="{C04FC603-C2FB-4E69-BAC9-CB54010AC03A}" type="pres">
      <dgm:prSet presAssocID="{0FF6746D-7E9F-41F0-B30B-4BACD846A763}" presName="textRect" presStyleLbl="revTx" presStyleIdx="4" presStyleCnt="6">
        <dgm:presLayoutVars>
          <dgm:chMax val="1"/>
          <dgm:chPref val="1"/>
        </dgm:presLayoutVars>
      </dgm:prSet>
      <dgm:spPr/>
    </dgm:pt>
    <dgm:pt modelId="{1A532333-03DF-4A71-A0B5-DAB0057F0CE0}" type="pres">
      <dgm:prSet presAssocID="{1DE88942-BCA7-42D0-BF55-9662D4131E3E}" presName="sibTrans" presStyleLbl="sibTrans2D1" presStyleIdx="0" presStyleCnt="0"/>
      <dgm:spPr/>
    </dgm:pt>
    <dgm:pt modelId="{D9D6B1A0-86F0-4CE0-9C56-F40CC6908A9A}" type="pres">
      <dgm:prSet presAssocID="{D965E71F-B8DA-409B-84AA-3B02B5F088D9}" presName="compNode" presStyleCnt="0"/>
      <dgm:spPr/>
    </dgm:pt>
    <dgm:pt modelId="{C9D23D4B-9226-4EE5-8C10-203D823F1510}" type="pres">
      <dgm:prSet presAssocID="{D965E71F-B8DA-409B-84AA-3B02B5F088D9}" presName="iconBgRect" presStyleLbl="bgShp" presStyleIdx="5" presStyleCnt="6"/>
      <dgm:spPr>
        <a:solidFill>
          <a:schemeClr val="accent5"/>
        </a:solidFill>
      </dgm:spPr>
    </dgm:pt>
    <dgm:pt modelId="{98D1C533-3D9C-4AA4-8507-88CDBEA3AFDE}" type="pres">
      <dgm:prSet presAssocID="{D965E71F-B8DA-409B-84AA-3B02B5F088D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0DD9913-2109-4E1E-8B2C-95452D5AD3F4}" type="pres">
      <dgm:prSet presAssocID="{D965E71F-B8DA-409B-84AA-3B02B5F088D9}" presName="spaceRect" presStyleCnt="0"/>
      <dgm:spPr/>
    </dgm:pt>
    <dgm:pt modelId="{470C66C3-DE1E-412A-9DA5-023449064271}" type="pres">
      <dgm:prSet presAssocID="{D965E71F-B8DA-409B-84AA-3B02B5F088D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A07E500-6224-49EC-8262-6D180C261533}" type="presOf" srcId="{9ACA8763-9E6D-4773-9CF0-8456F491374D}" destId="{22443DC2-C641-46A0-A3E8-5058E4BE6A8C}" srcOrd="0" destOrd="0" presId="urn:microsoft.com/office/officeart/2018/2/layout/IconCircleList"/>
    <dgm:cxn modelId="{FFF61E11-CF37-420F-AD33-FE9F836101B0}" type="presOf" srcId="{2FF8FD5D-638E-4433-80A5-B1ED6EC2A007}" destId="{CD65F8EF-D519-430B-8274-5D8ED61FF948}" srcOrd="0" destOrd="0" presId="urn:microsoft.com/office/officeart/2018/2/layout/IconCircleList"/>
    <dgm:cxn modelId="{80871F31-A6F3-40CE-BE0B-E9D8E6A9CA21}" type="presOf" srcId="{C218AB6B-96A7-4B23-A120-D15BC0A1D2F4}" destId="{F0AFE0AD-AF6C-41F6-9CD0-6E8408A87A3B}" srcOrd="0" destOrd="0" presId="urn:microsoft.com/office/officeart/2018/2/layout/IconCircleList"/>
    <dgm:cxn modelId="{39093357-CA2D-4D0A-8107-AC8C88AD8376}" srcId="{5BD5356C-08C3-4D7C-BD99-AC9A8BEE378D}" destId="{F1C21119-A0EB-4608-8501-CF8622CE4BBF}" srcOrd="1" destOrd="0" parTransId="{8B1E6E1C-A794-4EB1-B888-F08533A6B316}" sibTransId="{9ACA8763-9E6D-4773-9CF0-8456F491374D}"/>
    <dgm:cxn modelId="{22F39778-95FC-49D3-B40A-CB766D5899E4}" srcId="{5BD5356C-08C3-4D7C-BD99-AC9A8BEE378D}" destId="{D965E71F-B8DA-409B-84AA-3B02B5F088D9}" srcOrd="5" destOrd="0" parTransId="{ACD6104E-E991-4843-8DA3-8DC98E122313}" sibTransId="{4D6AD93C-881E-4B27-8330-6C1D881454E2}"/>
    <dgm:cxn modelId="{2107CD86-C663-422B-8398-F59C8EA08A71}" srcId="{5BD5356C-08C3-4D7C-BD99-AC9A8BEE378D}" destId="{C218AB6B-96A7-4B23-A120-D15BC0A1D2F4}" srcOrd="2" destOrd="0" parTransId="{319C4EB9-1316-4ED1-BD37-6B014632F215}" sibTransId="{DD42F37E-69C9-4B96-A7D3-494960AFD7A2}"/>
    <dgm:cxn modelId="{D4C7EA89-1515-496D-BD5D-49FA6AE8BCA9}" srcId="{5BD5356C-08C3-4D7C-BD99-AC9A8BEE378D}" destId="{18FEDA53-A38A-4EF9-ADAC-F361389D51D7}" srcOrd="3" destOrd="0" parTransId="{5996F0EF-498D-479D-B94D-65BB066862CF}" sibTransId="{0F28B84F-C138-4EDA-963A-4656BD9FAF19}"/>
    <dgm:cxn modelId="{50F0D28D-1801-47C4-BA36-A809EA932646}" srcId="{5BD5356C-08C3-4D7C-BD99-AC9A8BEE378D}" destId="{31833EEC-19B8-4740-AC0E-21F5974D3C08}" srcOrd="0" destOrd="0" parTransId="{84AA1DEF-02B2-498A-8C2E-724CE207420A}" sibTransId="{2FF8FD5D-638E-4433-80A5-B1ED6EC2A007}"/>
    <dgm:cxn modelId="{DE93D7A9-BB2F-4328-B05D-737167615045}" type="presOf" srcId="{0F28B84F-C138-4EDA-963A-4656BD9FAF19}" destId="{5A087E90-BA39-4759-ADAC-DB81F0BA6F72}" srcOrd="0" destOrd="0" presId="urn:microsoft.com/office/officeart/2018/2/layout/IconCircleList"/>
    <dgm:cxn modelId="{8C9C40AC-A9C7-4BFB-AFED-E5A7C0EDADD5}" srcId="{5BD5356C-08C3-4D7C-BD99-AC9A8BEE378D}" destId="{0FF6746D-7E9F-41F0-B30B-4BACD846A763}" srcOrd="4" destOrd="0" parTransId="{CE4C697F-C542-43CB-A144-0CC26C00EABA}" sibTransId="{1DE88942-BCA7-42D0-BF55-9662D4131E3E}"/>
    <dgm:cxn modelId="{644D31C3-3CC0-4969-BE3F-821D8A782B09}" type="presOf" srcId="{F1C21119-A0EB-4608-8501-CF8622CE4BBF}" destId="{2817839A-1C5C-4DF6-9D89-351E40E76E5A}" srcOrd="0" destOrd="0" presId="urn:microsoft.com/office/officeart/2018/2/layout/IconCircleList"/>
    <dgm:cxn modelId="{F56A99C7-948A-4612-871B-E2D95A1581D5}" type="presOf" srcId="{31833EEC-19B8-4740-AC0E-21F5974D3C08}" destId="{95510B0A-B6FE-404D-88E1-6BF9D245F11D}" srcOrd="0" destOrd="0" presId="urn:microsoft.com/office/officeart/2018/2/layout/IconCircleList"/>
    <dgm:cxn modelId="{8856DECD-D65B-4ED8-801C-96D788AC94CC}" type="presOf" srcId="{5BD5356C-08C3-4D7C-BD99-AC9A8BEE378D}" destId="{07880CAF-1D79-4AD0-98CD-4D7B52C7F8EC}" srcOrd="0" destOrd="0" presId="urn:microsoft.com/office/officeart/2018/2/layout/IconCircleList"/>
    <dgm:cxn modelId="{A66ED2D7-5587-4260-A29F-B7A722196D1F}" type="presOf" srcId="{D965E71F-B8DA-409B-84AA-3B02B5F088D9}" destId="{470C66C3-DE1E-412A-9DA5-023449064271}" srcOrd="0" destOrd="0" presId="urn:microsoft.com/office/officeart/2018/2/layout/IconCircleList"/>
    <dgm:cxn modelId="{BC7007D9-0245-4F1E-AE2F-6B25C8830C03}" type="presOf" srcId="{1DE88942-BCA7-42D0-BF55-9662D4131E3E}" destId="{1A532333-03DF-4A71-A0B5-DAB0057F0CE0}" srcOrd="0" destOrd="0" presId="urn:microsoft.com/office/officeart/2018/2/layout/IconCircleList"/>
    <dgm:cxn modelId="{A11534EA-A1D5-4563-B971-AAB1511A5F01}" type="presOf" srcId="{0FF6746D-7E9F-41F0-B30B-4BACD846A763}" destId="{C04FC603-C2FB-4E69-BAC9-CB54010AC03A}" srcOrd="0" destOrd="0" presId="urn:microsoft.com/office/officeart/2018/2/layout/IconCircleList"/>
    <dgm:cxn modelId="{E5A809F7-0E55-4540-82AF-926FB1684F60}" type="presOf" srcId="{DD42F37E-69C9-4B96-A7D3-494960AFD7A2}" destId="{F6A92854-273B-4A16-B3FB-32DC930D1CB4}" srcOrd="0" destOrd="0" presId="urn:microsoft.com/office/officeart/2018/2/layout/IconCircleList"/>
    <dgm:cxn modelId="{9BC140FF-E4A1-4DC1-B195-7ECA7019836C}" type="presOf" srcId="{18FEDA53-A38A-4EF9-ADAC-F361389D51D7}" destId="{44D0BE67-20FE-49BE-B435-0917CBAC5C88}" srcOrd="0" destOrd="0" presId="urn:microsoft.com/office/officeart/2018/2/layout/IconCircleList"/>
    <dgm:cxn modelId="{D99776F4-DA5C-429C-9AD5-673B9B6788FD}" type="presParOf" srcId="{07880CAF-1D79-4AD0-98CD-4D7B52C7F8EC}" destId="{79020437-93F0-4A94-9033-233DCACA404B}" srcOrd="0" destOrd="0" presId="urn:microsoft.com/office/officeart/2018/2/layout/IconCircleList"/>
    <dgm:cxn modelId="{931E24C8-F151-4B8D-9754-39F5E42CBE4B}" type="presParOf" srcId="{79020437-93F0-4A94-9033-233DCACA404B}" destId="{24330F32-E2B8-400D-8849-1B5A2930C5FC}" srcOrd="0" destOrd="0" presId="urn:microsoft.com/office/officeart/2018/2/layout/IconCircleList"/>
    <dgm:cxn modelId="{5109F312-F176-42EE-B9FB-11A3D005812F}" type="presParOf" srcId="{24330F32-E2B8-400D-8849-1B5A2930C5FC}" destId="{C0BEEEB7-41F1-418B-AB25-6734A3DB42A6}" srcOrd="0" destOrd="0" presId="urn:microsoft.com/office/officeart/2018/2/layout/IconCircleList"/>
    <dgm:cxn modelId="{86C747A2-6578-4E94-A1A3-13E84372389E}" type="presParOf" srcId="{24330F32-E2B8-400D-8849-1B5A2930C5FC}" destId="{F258E2A5-42A5-4E2A-880E-166A5182A8C2}" srcOrd="1" destOrd="0" presId="urn:microsoft.com/office/officeart/2018/2/layout/IconCircleList"/>
    <dgm:cxn modelId="{1BEAF71A-1A90-497F-9238-7B56E0E03A81}" type="presParOf" srcId="{24330F32-E2B8-400D-8849-1B5A2930C5FC}" destId="{4BE62C29-636E-4C99-9B19-54D7CFD75443}" srcOrd="2" destOrd="0" presId="urn:microsoft.com/office/officeart/2018/2/layout/IconCircleList"/>
    <dgm:cxn modelId="{5B4C3FD6-C8C7-4EEB-8FD0-8053F6A8FE6E}" type="presParOf" srcId="{24330F32-E2B8-400D-8849-1B5A2930C5FC}" destId="{95510B0A-B6FE-404D-88E1-6BF9D245F11D}" srcOrd="3" destOrd="0" presId="urn:microsoft.com/office/officeart/2018/2/layout/IconCircleList"/>
    <dgm:cxn modelId="{95D935F3-9A14-4CDC-B791-1FE16EFDD891}" type="presParOf" srcId="{79020437-93F0-4A94-9033-233DCACA404B}" destId="{CD65F8EF-D519-430B-8274-5D8ED61FF948}" srcOrd="1" destOrd="0" presId="urn:microsoft.com/office/officeart/2018/2/layout/IconCircleList"/>
    <dgm:cxn modelId="{F55C6574-B78F-4E2B-86AD-AD2ABFF41451}" type="presParOf" srcId="{79020437-93F0-4A94-9033-233DCACA404B}" destId="{E5489A25-A7C3-458F-87D1-181673472A8C}" srcOrd="2" destOrd="0" presId="urn:microsoft.com/office/officeart/2018/2/layout/IconCircleList"/>
    <dgm:cxn modelId="{AF453F9E-1714-4F62-9246-FC1D6FDEFF83}" type="presParOf" srcId="{E5489A25-A7C3-458F-87D1-181673472A8C}" destId="{73CFBFEE-C100-44BB-8505-35B724DAF820}" srcOrd="0" destOrd="0" presId="urn:microsoft.com/office/officeart/2018/2/layout/IconCircleList"/>
    <dgm:cxn modelId="{9055ECEB-9777-43C6-9B0E-01DE797A1AEF}" type="presParOf" srcId="{E5489A25-A7C3-458F-87D1-181673472A8C}" destId="{BDA927A6-4A30-4DAA-A837-8607DFEF97DC}" srcOrd="1" destOrd="0" presId="urn:microsoft.com/office/officeart/2018/2/layout/IconCircleList"/>
    <dgm:cxn modelId="{A0574FF3-08F9-456E-8A3D-D68F31DEA6DF}" type="presParOf" srcId="{E5489A25-A7C3-458F-87D1-181673472A8C}" destId="{39C41F3A-3728-4034-8C60-9D0A6E7BD3E7}" srcOrd="2" destOrd="0" presId="urn:microsoft.com/office/officeart/2018/2/layout/IconCircleList"/>
    <dgm:cxn modelId="{30FFCD97-B340-4852-92F5-D84C26E2C376}" type="presParOf" srcId="{E5489A25-A7C3-458F-87D1-181673472A8C}" destId="{2817839A-1C5C-4DF6-9D89-351E40E76E5A}" srcOrd="3" destOrd="0" presId="urn:microsoft.com/office/officeart/2018/2/layout/IconCircleList"/>
    <dgm:cxn modelId="{0446CFE3-E8B1-4708-8F55-AA70994DA5DD}" type="presParOf" srcId="{79020437-93F0-4A94-9033-233DCACA404B}" destId="{22443DC2-C641-46A0-A3E8-5058E4BE6A8C}" srcOrd="3" destOrd="0" presId="urn:microsoft.com/office/officeart/2018/2/layout/IconCircleList"/>
    <dgm:cxn modelId="{EDFD4BDC-0B46-4D7F-9207-AE97BD536010}" type="presParOf" srcId="{79020437-93F0-4A94-9033-233DCACA404B}" destId="{64C9A51C-9645-433A-86C7-B25F09A1A7B7}" srcOrd="4" destOrd="0" presId="urn:microsoft.com/office/officeart/2018/2/layout/IconCircleList"/>
    <dgm:cxn modelId="{30766811-67FB-4840-9C69-A6C2690B8ECE}" type="presParOf" srcId="{64C9A51C-9645-433A-86C7-B25F09A1A7B7}" destId="{628578EF-FB35-42DB-B724-D1516C73BE15}" srcOrd="0" destOrd="0" presId="urn:microsoft.com/office/officeart/2018/2/layout/IconCircleList"/>
    <dgm:cxn modelId="{5D201B91-33B6-4195-A77B-67D8E3357AAF}" type="presParOf" srcId="{64C9A51C-9645-433A-86C7-B25F09A1A7B7}" destId="{0311E27A-A8CB-4F1D-8DB4-D17DF3123B59}" srcOrd="1" destOrd="0" presId="urn:microsoft.com/office/officeart/2018/2/layout/IconCircleList"/>
    <dgm:cxn modelId="{70E32309-85A4-44F4-ADEC-C4B6F1B4768E}" type="presParOf" srcId="{64C9A51C-9645-433A-86C7-B25F09A1A7B7}" destId="{7BA0EEA1-7B4E-4A46-818E-A8EE90C8F4E3}" srcOrd="2" destOrd="0" presId="urn:microsoft.com/office/officeart/2018/2/layout/IconCircleList"/>
    <dgm:cxn modelId="{501A279C-2EDE-4780-ADF0-827F71DA0C47}" type="presParOf" srcId="{64C9A51C-9645-433A-86C7-B25F09A1A7B7}" destId="{F0AFE0AD-AF6C-41F6-9CD0-6E8408A87A3B}" srcOrd="3" destOrd="0" presId="urn:microsoft.com/office/officeart/2018/2/layout/IconCircleList"/>
    <dgm:cxn modelId="{A698DDBC-C7F4-4C75-8F23-0005B4A3DA62}" type="presParOf" srcId="{79020437-93F0-4A94-9033-233DCACA404B}" destId="{F6A92854-273B-4A16-B3FB-32DC930D1CB4}" srcOrd="5" destOrd="0" presId="urn:microsoft.com/office/officeart/2018/2/layout/IconCircleList"/>
    <dgm:cxn modelId="{174859EE-4DC8-4CAA-A734-CBA7EBECE4C4}" type="presParOf" srcId="{79020437-93F0-4A94-9033-233DCACA404B}" destId="{B760D7ED-1803-46B7-8124-A2115F3DEDA3}" srcOrd="6" destOrd="0" presId="urn:microsoft.com/office/officeart/2018/2/layout/IconCircleList"/>
    <dgm:cxn modelId="{BBC059D2-D72D-40F3-BE8A-2FCF215A617B}" type="presParOf" srcId="{B760D7ED-1803-46B7-8124-A2115F3DEDA3}" destId="{3B5B6844-81BB-4540-8D03-F84E6E211F50}" srcOrd="0" destOrd="0" presId="urn:microsoft.com/office/officeart/2018/2/layout/IconCircleList"/>
    <dgm:cxn modelId="{E6F91FDB-6F6E-434B-8EDF-9C726C241EF6}" type="presParOf" srcId="{B760D7ED-1803-46B7-8124-A2115F3DEDA3}" destId="{81026C23-4DD6-4C62-B59B-6644DA890610}" srcOrd="1" destOrd="0" presId="urn:microsoft.com/office/officeart/2018/2/layout/IconCircleList"/>
    <dgm:cxn modelId="{BF923F6B-CAC1-4BB5-BCD5-4601C85F18C6}" type="presParOf" srcId="{B760D7ED-1803-46B7-8124-A2115F3DEDA3}" destId="{84DAA915-C842-48F4-9300-E840AC68858C}" srcOrd="2" destOrd="0" presId="urn:microsoft.com/office/officeart/2018/2/layout/IconCircleList"/>
    <dgm:cxn modelId="{1FF07BA3-94CE-4C65-9700-80708EE675CB}" type="presParOf" srcId="{B760D7ED-1803-46B7-8124-A2115F3DEDA3}" destId="{44D0BE67-20FE-49BE-B435-0917CBAC5C88}" srcOrd="3" destOrd="0" presId="urn:microsoft.com/office/officeart/2018/2/layout/IconCircleList"/>
    <dgm:cxn modelId="{79AF3DC4-E09E-4550-9656-F51CB0D2044F}" type="presParOf" srcId="{79020437-93F0-4A94-9033-233DCACA404B}" destId="{5A087E90-BA39-4759-ADAC-DB81F0BA6F72}" srcOrd="7" destOrd="0" presId="urn:microsoft.com/office/officeart/2018/2/layout/IconCircleList"/>
    <dgm:cxn modelId="{E5045CA0-84C5-41E6-88B6-736AF74BD4F6}" type="presParOf" srcId="{79020437-93F0-4A94-9033-233DCACA404B}" destId="{BB07DCF2-580A-40BA-A5DA-1F93A7A85A06}" srcOrd="8" destOrd="0" presId="urn:microsoft.com/office/officeart/2018/2/layout/IconCircleList"/>
    <dgm:cxn modelId="{486A56B3-77B8-419F-BF78-7684722EDBF0}" type="presParOf" srcId="{BB07DCF2-580A-40BA-A5DA-1F93A7A85A06}" destId="{D50C1FD7-E64F-4032-A2A6-6A773A157FEC}" srcOrd="0" destOrd="0" presId="urn:microsoft.com/office/officeart/2018/2/layout/IconCircleList"/>
    <dgm:cxn modelId="{62A1AFE0-B831-4D50-969A-4FF305DB4308}" type="presParOf" srcId="{BB07DCF2-580A-40BA-A5DA-1F93A7A85A06}" destId="{CC402BF5-4295-45EB-A682-AE5C5380B077}" srcOrd="1" destOrd="0" presId="urn:microsoft.com/office/officeart/2018/2/layout/IconCircleList"/>
    <dgm:cxn modelId="{D9E6B5E6-0CBB-4B57-9374-4412A5BC7C15}" type="presParOf" srcId="{BB07DCF2-580A-40BA-A5DA-1F93A7A85A06}" destId="{5F2063B0-D285-4B7E-B380-D66EC6C87131}" srcOrd="2" destOrd="0" presId="urn:microsoft.com/office/officeart/2018/2/layout/IconCircleList"/>
    <dgm:cxn modelId="{5FE97B52-31C6-4A83-AFA2-C43BFB3E10C8}" type="presParOf" srcId="{BB07DCF2-580A-40BA-A5DA-1F93A7A85A06}" destId="{C04FC603-C2FB-4E69-BAC9-CB54010AC03A}" srcOrd="3" destOrd="0" presId="urn:microsoft.com/office/officeart/2018/2/layout/IconCircleList"/>
    <dgm:cxn modelId="{D9D9B097-55C7-4820-A0F3-3966EBDA1278}" type="presParOf" srcId="{79020437-93F0-4A94-9033-233DCACA404B}" destId="{1A532333-03DF-4A71-A0B5-DAB0057F0CE0}" srcOrd="9" destOrd="0" presId="urn:microsoft.com/office/officeart/2018/2/layout/IconCircleList"/>
    <dgm:cxn modelId="{E16AEB53-B05A-442E-8057-E814C8A4C2C4}" type="presParOf" srcId="{79020437-93F0-4A94-9033-233DCACA404B}" destId="{D9D6B1A0-86F0-4CE0-9C56-F40CC6908A9A}" srcOrd="10" destOrd="0" presId="urn:microsoft.com/office/officeart/2018/2/layout/IconCircleList"/>
    <dgm:cxn modelId="{962158EB-33CA-47B0-A690-0343144E577D}" type="presParOf" srcId="{D9D6B1A0-86F0-4CE0-9C56-F40CC6908A9A}" destId="{C9D23D4B-9226-4EE5-8C10-203D823F1510}" srcOrd="0" destOrd="0" presId="urn:microsoft.com/office/officeart/2018/2/layout/IconCircleList"/>
    <dgm:cxn modelId="{87215D90-5304-4A9C-BBCE-FCFB44638EC9}" type="presParOf" srcId="{D9D6B1A0-86F0-4CE0-9C56-F40CC6908A9A}" destId="{98D1C533-3D9C-4AA4-8507-88CDBEA3AFDE}" srcOrd="1" destOrd="0" presId="urn:microsoft.com/office/officeart/2018/2/layout/IconCircleList"/>
    <dgm:cxn modelId="{A621DB92-8514-494C-B8AF-51E99AE424E0}" type="presParOf" srcId="{D9D6B1A0-86F0-4CE0-9C56-F40CC6908A9A}" destId="{60DD9913-2109-4E1E-8B2C-95452D5AD3F4}" srcOrd="2" destOrd="0" presId="urn:microsoft.com/office/officeart/2018/2/layout/IconCircleList"/>
    <dgm:cxn modelId="{365A94B1-3CD5-4D78-8CDA-78FA815AEC9F}" type="presParOf" srcId="{D9D6B1A0-86F0-4CE0-9C56-F40CC6908A9A}" destId="{470C66C3-DE1E-412A-9DA5-0234490642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450CA-5902-4968-A0B5-9475F30F45E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966748-1CBC-47DB-958C-074D6E9F4D51}">
      <dgm:prSet/>
      <dgm:spPr/>
      <dgm:t>
        <a:bodyPr/>
        <a:lstStyle/>
        <a:p>
          <a:pPr>
            <a:defRPr b="1"/>
          </a:pPr>
          <a:r>
            <a:rPr 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Dataset has been downloaded from Kaggle website and used Google Big Query to insert data into Tableau.</a:t>
          </a:r>
        </a:p>
      </dgm:t>
    </dgm:pt>
    <dgm:pt modelId="{30C262E4-2033-4EFD-B2B9-6072290BEE5C}" type="parTrans" cxnId="{A312D255-6116-41F3-824B-5805050008B6}">
      <dgm:prSet/>
      <dgm:spPr/>
      <dgm:t>
        <a:bodyPr/>
        <a:lstStyle/>
        <a:p>
          <a:endParaRPr lang="en-US"/>
        </a:p>
      </dgm:t>
    </dgm:pt>
    <dgm:pt modelId="{CCB8443E-9CAE-4402-9144-0441B70B4546}" type="sibTrans" cxnId="{A312D255-6116-41F3-824B-5805050008B6}">
      <dgm:prSet/>
      <dgm:spPr/>
      <dgm:t>
        <a:bodyPr/>
        <a:lstStyle/>
        <a:p>
          <a:endParaRPr lang="en-US"/>
        </a:p>
      </dgm:t>
    </dgm:pt>
    <dgm:pt modelId="{F518B8DB-9025-4FED-8FA8-C264174E1A60}">
      <dgm:prSet/>
      <dgm:spPr/>
      <dgm:t>
        <a:bodyPr/>
        <a:lstStyle/>
        <a:p>
          <a:pPr>
            <a:defRPr b="1"/>
          </a:pPr>
          <a:r>
            <a:rPr lang="en-US" b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OpenRefine</a:t>
          </a:r>
          <a:r>
            <a:rPr 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Microsoft Excel where used for data cleaning.</a:t>
          </a:r>
        </a:p>
      </dgm:t>
    </dgm:pt>
    <dgm:pt modelId="{1D1F838D-4D1A-413A-ADFA-4E674A6CEE15}" type="parTrans" cxnId="{C3F363FA-47B6-4E0D-9001-441A2CBB2BCE}">
      <dgm:prSet/>
      <dgm:spPr/>
      <dgm:t>
        <a:bodyPr/>
        <a:lstStyle/>
        <a:p>
          <a:endParaRPr lang="en-US"/>
        </a:p>
      </dgm:t>
    </dgm:pt>
    <dgm:pt modelId="{2BC1F9BB-D9C2-496C-9643-F390DDB1EF41}" type="sibTrans" cxnId="{C3F363FA-47B6-4E0D-9001-441A2CBB2BCE}">
      <dgm:prSet/>
      <dgm:spPr/>
      <dgm:t>
        <a:bodyPr/>
        <a:lstStyle/>
        <a:p>
          <a:endParaRPr lang="en-US"/>
        </a:p>
      </dgm:t>
    </dgm:pt>
    <dgm:pt modelId="{026C4FF2-3348-4ADE-99AC-0E3F1476E8F2}">
      <dgm:prSet/>
      <dgm:spPr/>
      <dgm:t>
        <a:bodyPr/>
        <a:lstStyle/>
        <a:p>
          <a:pPr>
            <a:defRPr b="1"/>
          </a:pPr>
          <a:r>
            <a:rPr 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Analysis has been done by using: </a:t>
          </a:r>
        </a:p>
      </dgm:t>
    </dgm:pt>
    <dgm:pt modelId="{A6452957-AB35-4E4D-9528-B987EF4C3CDD}" type="parTrans" cxnId="{32E13BD3-D7A0-401A-A7BB-22FBA4091BE6}">
      <dgm:prSet/>
      <dgm:spPr/>
      <dgm:t>
        <a:bodyPr/>
        <a:lstStyle/>
        <a:p>
          <a:endParaRPr lang="en-US"/>
        </a:p>
      </dgm:t>
    </dgm:pt>
    <dgm:pt modelId="{FC3AD64E-DA4B-456E-8564-7F976AE5A893}" type="sibTrans" cxnId="{32E13BD3-D7A0-401A-A7BB-22FBA4091BE6}">
      <dgm:prSet/>
      <dgm:spPr/>
      <dgm:t>
        <a:bodyPr/>
        <a:lstStyle/>
        <a:p>
          <a:endParaRPr lang="en-US"/>
        </a:p>
      </dgm:t>
    </dgm:pt>
    <dgm:pt modelId="{3903FF5E-D563-4E63-BA67-B00FA7904A7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Tableau (Visualization)</a:t>
          </a:r>
        </a:p>
      </dgm:t>
    </dgm:pt>
    <dgm:pt modelId="{AE9DED55-D1E3-486E-B9AD-5DE82B0B6A56}" type="parTrans" cxnId="{3A6E34D2-831F-4B13-AEAD-6C4CEACBB2DB}">
      <dgm:prSet/>
      <dgm:spPr/>
      <dgm:t>
        <a:bodyPr/>
        <a:lstStyle/>
        <a:p>
          <a:endParaRPr lang="en-US"/>
        </a:p>
      </dgm:t>
    </dgm:pt>
    <dgm:pt modelId="{5D5DB2C0-E6E5-483C-8E63-6BDB93BC3750}" type="sibTrans" cxnId="{3A6E34D2-831F-4B13-AEAD-6C4CEACBB2DB}">
      <dgm:prSet/>
      <dgm:spPr/>
      <dgm:t>
        <a:bodyPr/>
        <a:lstStyle/>
        <a:p>
          <a:endParaRPr lang="en-US"/>
        </a:p>
      </dgm:t>
    </dgm:pt>
    <dgm:pt modelId="{6B933371-F9FF-493F-BC13-08F3CF914490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Python (Neural Network)</a:t>
          </a:r>
        </a:p>
      </dgm:t>
    </dgm:pt>
    <dgm:pt modelId="{14E6AEF3-D88C-4B00-B871-85A5392E34EB}" type="parTrans" cxnId="{AC06DE52-6CD3-471B-B46B-366E2B147AE4}">
      <dgm:prSet/>
      <dgm:spPr/>
      <dgm:t>
        <a:bodyPr/>
        <a:lstStyle/>
        <a:p>
          <a:endParaRPr lang="en-US"/>
        </a:p>
      </dgm:t>
    </dgm:pt>
    <dgm:pt modelId="{59E529C6-F632-4977-8BBA-B5F6A3A94D08}" type="sibTrans" cxnId="{AC06DE52-6CD3-471B-B46B-366E2B147AE4}">
      <dgm:prSet/>
      <dgm:spPr/>
      <dgm:t>
        <a:bodyPr/>
        <a:lstStyle/>
        <a:p>
          <a:endParaRPr lang="en-US"/>
        </a:p>
      </dgm:t>
    </dgm:pt>
    <dgm:pt modelId="{0F3A85BE-C8E7-468C-87F2-CCDB45EFE0F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Microsoft Excel </a:t>
          </a:r>
        </a:p>
      </dgm:t>
    </dgm:pt>
    <dgm:pt modelId="{EFD014DE-9DD0-479E-A65E-8010D8A72591}" type="parTrans" cxnId="{B5D70427-4847-4C96-9B5F-25E3ED7BCBD0}">
      <dgm:prSet/>
      <dgm:spPr/>
      <dgm:t>
        <a:bodyPr/>
        <a:lstStyle/>
        <a:p>
          <a:endParaRPr lang="en-US"/>
        </a:p>
      </dgm:t>
    </dgm:pt>
    <dgm:pt modelId="{1A0EA3A8-7525-4EFB-97F6-9122AD764E3E}" type="sibTrans" cxnId="{B5D70427-4847-4C96-9B5F-25E3ED7BCBD0}">
      <dgm:prSet/>
      <dgm:spPr/>
      <dgm:t>
        <a:bodyPr/>
        <a:lstStyle/>
        <a:p>
          <a:endParaRPr lang="en-US"/>
        </a:p>
      </dgm:t>
    </dgm:pt>
    <dgm:pt modelId="{8191D671-4B2A-48CD-98D2-6F011E96CA4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 Programming </a:t>
          </a:r>
        </a:p>
      </dgm:t>
    </dgm:pt>
    <dgm:pt modelId="{558C0635-230A-4E0B-8D7E-C27CE8A46409}" type="parTrans" cxnId="{04173A4A-1953-4EE3-99C4-CAAF338939C4}">
      <dgm:prSet/>
      <dgm:spPr/>
      <dgm:t>
        <a:bodyPr/>
        <a:lstStyle/>
        <a:p>
          <a:endParaRPr lang="en-US"/>
        </a:p>
      </dgm:t>
    </dgm:pt>
    <dgm:pt modelId="{8626EE12-1161-440F-8030-CD1F9AD0C002}" type="sibTrans" cxnId="{04173A4A-1953-4EE3-99C4-CAAF338939C4}">
      <dgm:prSet/>
      <dgm:spPr/>
      <dgm:t>
        <a:bodyPr/>
        <a:lstStyle/>
        <a:p>
          <a:endParaRPr lang="en-US"/>
        </a:p>
      </dgm:t>
    </dgm:pt>
    <dgm:pt modelId="{D6F26EC4-A9BD-401D-822A-CEF52087F59B}" type="pres">
      <dgm:prSet presAssocID="{B13450CA-5902-4968-A0B5-9475F30F45E8}" presName="root" presStyleCnt="0">
        <dgm:presLayoutVars>
          <dgm:dir/>
          <dgm:resizeHandles val="exact"/>
        </dgm:presLayoutVars>
      </dgm:prSet>
      <dgm:spPr/>
    </dgm:pt>
    <dgm:pt modelId="{53268348-82EF-450C-83AB-F16EC6B0E13A}" type="pres">
      <dgm:prSet presAssocID="{CD966748-1CBC-47DB-958C-074D6E9F4D51}" presName="compNode" presStyleCnt="0"/>
      <dgm:spPr/>
    </dgm:pt>
    <dgm:pt modelId="{D67B0B50-17F8-4FBD-8C4D-C72BD68F7634}" type="pres">
      <dgm:prSet presAssocID="{CD966748-1CBC-47DB-958C-074D6E9F4D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5A6E5B-78CF-4B91-80AF-B6BC9FE44769}" type="pres">
      <dgm:prSet presAssocID="{CD966748-1CBC-47DB-958C-074D6E9F4D51}" presName="iconSpace" presStyleCnt="0"/>
      <dgm:spPr/>
    </dgm:pt>
    <dgm:pt modelId="{2C0E8BF3-859C-405D-B768-0B4F39BB2156}" type="pres">
      <dgm:prSet presAssocID="{CD966748-1CBC-47DB-958C-074D6E9F4D51}" presName="parTx" presStyleLbl="revTx" presStyleIdx="0" presStyleCnt="6">
        <dgm:presLayoutVars>
          <dgm:chMax val="0"/>
          <dgm:chPref val="0"/>
        </dgm:presLayoutVars>
      </dgm:prSet>
      <dgm:spPr/>
    </dgm:pt>
    <dgm:pt modelId="{E22350FB-7B66-41CB-AB81-A26AD8CF799B}" type="pres">
      <dgm:prSet presAssocID="{CD966748-1CBC-47DB-958C-074D6E9F4D51}" presName="txSpace" presStyleCnt="0"/>
      <dgm:spPr/>
    </dgm:pt>
    <dgm:pt modelId="{F6680E62-5E7E-4BB2-BE2F-E4324FE20B22}" type="pres">
      <dgm:prSet presAssocID="{CD966748-1CBC-47DB-958C-074D6E9F4D51}" presName="desTx" presStyleLbl="revTx" presStyleIdx="1" presStyleCnt="6">
        <dgm:presLayoutVars/>
      </dgm:prSet>
      <dgm:spPr/>
    </dgm:pt>
    <dgm:pt modelId="{9F69015F-C250-4C75-8498-5D74CF37B268}" type="pres">
      <dgm:prSet presAssocID="{CCB8443E-9CAE-4402-9144-0441B70B4546}" presName="sibTrans" presStyleCnt="0"/>
      <dgm:spPr/>
    </dgm:pt>
    <dgm:pt modelId="{22415EE0-5798-4DAF-AA4A-55028038A272}" type="pres">
      <dgm:prSet presAssocID="{F518B8DB-9025-4FED-8FA8-C264174E1A60}" presName="compNode" presStyleCnt="0"/>
      <dgm:spPr/>
    </dgm:pt>
    <dgm:pt modelId="{C7977909-5AF1-48C4-8208-2E3FBBF3E063}" type="pres">
      <dgm:prSet presAssocID="{F518B8DB-9025-4FED-8FA8-C264174E1A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B5F442-5837-4CE0-8601-012D378C96DD}" type="pres">
      <dgm:prSet presAssocID="{F518B8DB-9025-4FED-8FA8-C264174E1A60}" presName="iconSpace" presStyleCnt="0"/>
      <dgm:spPr/>
    </dgm:pt>
    <dgm:pt modelId="{BB041FBE-1AF4-47ED-AD26-6E764C40B7CC}" type="pres">
      <dgm:prSet presAssocID="{F518B8DB-9025-4FED-8FA8-C264174E1A60}" presName="parTx" presStyleLbl="revTx" presStyleIdx="2" presStyleCnt="6">
        <dgm:presLayoutVars>
          <dgm:chMax val="0"/>
          <dgm:chPref val="0"/>
        </dgm:presLayoutVars>
      </dgm:prSet>
      <dgm:spPr/>
    </dgm:pt>
    <dgm:pt modelId="{84C6F389-A5C0-48EC-A1FD-14B1A1DCD1EC}" type="pres">
      <dgm:prSet presAssocID="{F518B8DB-9025-4FED-8FA8-C264174E1A60}" presName="txSpace" presStyleCnt="0"/>
      <dgm:spPr/>
    </dgm:pt>
    <dgm:pt modelId="{AB4507A5-93D2-4A55-BBB1-C85EDD823349}" type="pres">
      <dgm:prSet presAssocID="{F518B8DB-9025-4FED-8FA8-C264174E1A60}" presName="desTx" presStyleLbl="revTx" presStyleIdx="3" presStyleCnt="6">
        <dgm:presLayoutVars/>
      </dgm:prSet>
      <dgm:spPr/>
    </dgm:pt>
    <dgm:pt modelId="{6EDE6345-68D1-4871-94AB-A7EC29B7A08F}" type="pres">
      <dgm:prSet presAssocID="{2BC1F9BB-D9C2-496C-9643-F390DDB1EF41}" presName="sibTrans" presStyleCnt="0"/>
      <dgm:spPr/>
    </dgm:pt>
    <dgm:pt modelId="{C4E8B8FC-01A8-4515-B482-65ED653F6DB8}" type="pres">
      <dgm:prSet presAssocID="{026C4FF2-3348-4ADE-99AC-0E3F1476E8F2}" presName="compNode" presStyleCnt="0"/>
      <dgm:spPr/>
    </dgm:pt>
    <dgm:pt modelId="{FB4B1043-4597-4E80-B282-070F3583F42C}" type="pres">
      <dgm:prSet presAssocID="{026C4FF2-3348-4ADE-99AC-0E3F1476E8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3A8EF1-5318-460B-90D4-A1F3AA24E8F6}" type="pres">
      <dgm:prSet presAssocID="{026C4FF2-3348-4ADE-99AC-0E3F1476E8F2}" presName="iconSpace" presStyleCnt="0"/>
      <dgm:spPr/>
    </dgm:pt>
    <dgm:pt modelId="{3DADBE2A-D702-4BE8-8C8B-CCFD1DE82254}" type="pres">
      <dgm:prSet presAssocID="{026C4FF2-3348-4ADE-99AC-0E3F1476E8F2}" presName="parTx" presStyleLbl="revTx" presStyleIdx="4" presStyleCnt="6">
        <dgm:presLayoutVars>
          <dgm:chMax val="0"/>
          <dgm:chPref val="0"/>
        </dgm:presLayoutVars>
      </dgm:prSet>
      <dgm:spPr/>
    </dgm:pt>
    <dgm:pt modelId="{BBD31555-128C-4224-878E-CDAE74878B63}" type="pres">
      <dgm:prSet presAssocID="{026C4FF2-3348-4ADE-99AC-0E3F1476E8F2}" presName="txSpace" presStyleCnt="0"/>
      <dgm:spPr/>
    </dgm:pt>
    <dgm:pt modelId="{B9CEDDA5-F014-47EA-A841-F0E79EA12BCD}" type="pres">
      <dgm:prSet presAssocID="{026C4FF2-3348-4ADE-99AC-0E3F1476E8F2}" presName="desTx" presStyleLbl="revTx" presStyleIdx="5" presStyleCnt="6" custLinFactNeighborX="13" custLinFactNeighborY="-36059">
        <dgm:presLayoutVars/>
      </dgm:prSet>
      <dgm:spPr/>
    </dgm:pt>
  </dgm:ptLst>
  <dgm:cxnLst>
    <dgm:cxn modelId="{B5D70427-4847-4C96-9B5F-25E3ED7BCBD0}" srcId="{026C4FF2-3348-4ADE-99AC-0E3F1476E8F2}" destId="{0F3A85BE-C8E7-468C-87F2-CCDB45EFE0F8}" srcOrd="2" destOrd="0" parTransId="{EFD014DE-9DD0-479E-A65E-8010D8A72591}" sibTransId="{1A0EA3A8-7525-4EFB-97F6-9122AD764E3E}"/>
    <dgm:cxn modelId="{04173A4A-1953-4EE3-99C4-CAAF338939C4}" srcId="{026C4FF2-3348-4ADE-99AC-0E3F1476E8F2}" destId="{8191D671-4B2A-48CD-98D2-6F011E96CA49}" srcOrd="3" destOrd="0" parTransId="{558C0635-230A-4E0B-8D7E-C27CE8A46409}" sibTransId="{8626EE12-1161-440F-8030-CD1F9AD0C002}"/>
    <dgm:cxn modelId="{F1BD866A-7C93-4358-98A1-95C2007A3618}" type="presOf" srcId="{B13450CA-5902-4968-A0B5-9475F30F45E8}" destId="{D6F26EC4-A9BD-401D-822A-CEF52087F59B}" srcOrd="0" destOrd="0" presId="urn:microsoft.com/office/officeart/2018/5/layout/CenteredIconLabelDescriptionList"/>
    <dgm:cxn modelId="{AC06DE52-6CD3-471B-B46B-366E2B147AE4}" srcId="{026C4FF2-3348-4ADE-99AC-0E3F1476E8F2}" destId="{6B933371-F9FF-493F-BC13-08F3CF914490}" srcOrd="1" destOrd="0" parTransId="{14E6AEF3-D88C-4B00-B871-85A5392E34EB}" sibTransId="{59E529C6-F632-4977-8BBA-B5F6A3A94D08}"/>
    <dgm:cxn modelId="{A312D255-6116-41F3-824B-5805050008B6}" srcId="{B13450CA-5902-4968-A0B5-9475F30F45E8}" destId="{CD966748-1CBC-47DB-958C-074D6E9F4D51}" srcOrd="0" destOrd="0" parTransId="{30C262E4-2033-4EFD-B2B9-6072290BEE5C}" sibTransId="{CCB8443E-9CAE-4402-9144-0441B70B4546}"/>
    <dgm:cxn modelId="{E545D35A-A464-4AC1-8BC7-D68865E369F1}" type="presOf" srcId="{F518B8DB-9025-4FED-8FA8-C264174E1A60}" destId="{BB041FBE-1AF4-47ED-AD26-6E764C40B7CC}" srcOrd="0" destOrd="0" presId="urn:microsoft.com/office/officeart/2018/5/layout/CenteredIconLabelDescriptionList"/>
    <dgm:cxn modelId="{416D387B-BD70-4764-BB77-FCA411AA093C}" type="presOf" srcId="{6B933371-F9FF-493F-BC13-08F3CF914490}" destId="{B9CEDDA5-F014-47EA-A841-F0E79EA12BCD}" srcOrd="0" destOrd="1" presId="urn:microsoft.com/office/officeart/2018/5/layout/CenteredIconLabelDescriptionList"/>
    <dgm:cxn modelId="{0A0F2BA0-E95C-495E-8662-E3D35ED38EE3}" type="presOf" srcId="{026C4FF2-3348-4ADE-99AC-0E3F1476E8F2}" destId="{3DADBE2A-D702-4BE8-8C8B-CCFD1DE82254}" srcOrd="0" destOrd="0" presId="urn:microsoft.com/office/officeart/2018/5/layout/CenteredIconLabelDescriptionList"/>
    <dgm:cxn modelId="{CF391FA7-51DA-45C6-BF29-530B147A9821}" type="presOf" srcId="{8191D671-4B2A-48CD-98D2-6F011E96CA49}" destId="{B9CEDDA5-F014-47EA-A841-F0E79EA12BCD}" srcOrd="0" destOrd="3" presId="urn:microsoft.com/office/officeart/2018/5/layout/CenteredIconLabelDescriptionList"/>
    <dgm:cxn modelId="{32B744AC-5CCB-4528-AF73-175B689CDEFA}" type="presOf" srcId="{0F3A85BE-C8E7-468C-87F2-CCDB45EFE0F8}" destId="{B9CEDDA5-F014-47EA-A841-F0E79EA12BCD}" srcOrd="0" destOrd="2" presId="urn:microsoft.com/office/officeart/2018/5/layout/CenteredIconLabelDescriptionList"/>
    <dgm:cxn modelId="{3A6E34D2-831F-4B13-AEAD-6C4CEACBB2DB}" srcId="{026C4FF2-3348-4ADE-99AC-0E3F1476E8F2}" destId="{3903FF5E-D563-4E63-BA67-B00FA7904A79}" srcOrd="0" destOrd="0" parTransId="{AE9DED55-D1E3-486E-B9AD-5DE82B0B6A56}" sibTransId="{5D5DB2C0-E6E5-483C-8E63-6BDB93BC3750}"/>
    <dgm:cxn modelId="{32E13BD3-D7A0-401A-A7BB-22FBA4091BE6}" srcId="{B13450CA-5902-4968-A0B5-9475F30F45E8}" destId="{026C4FF2-3348-4ADE-99AC-0E3F1476E8F2}" srcOrd="2" destOrd="0" parTransId="{A6452957-AB35-4E4D-9528-B987EF4C3CDD}" sibTransId="{FC3AD64E-DA4B-456E-8564-7F976AE5A893}"/>
    <dgm:cxn modelId="{4FA37BEA-149F-4E86-83AC-01707E526166}" type="presOf" srcId="{3903FF5E-D563-4E63-BA67-B00FA7904A79}" destId="{B9CEDDA5-F014-47EA-A841-F0E79EA12BCD}" srcOrd="0" destOrd="0" presId="urn:microsoft.com/office/officeart/2018/5/layout/CenteredIconLabelDescriptionList"/>
    <dgm:cxn modelId="{6BE335F6-9DA9-4504-9DFF-D95157500699}" type="presOf" srcId="{CD966748-1CBC-47DB-958C-074D6E9F4D51}" destId="{2C0E8BF3-859C-405D-B768-0B4F39BB2156}" srcOrd="0" destOrd="0" presId="urn:microsoft.com/office/officeart/2018/5/layout/CenteredIconLabelDescriptionList"/>
    <dgm:cxn modelId="{C3F363FA-47B6-4E0D-9001-441A2CBB2BCE}" srcId="{B13450CA-5902-4968-A0B5-9475F30F45E8}" destId="{F518B8DB-9025-4FED-8FA8-C264174E1A60}" srcOrd="1" destOrd="0" parTransId="{1D1F838D-4D1A-413A-ADFA-4E674A6CEE15}" sibTransId="{2BC1F9BB-D9C2-496C-9643-F390DDB1EF41}"/>
    <dgm:cxn modelId="{04343421-08FA-4F3D-8160-5E2C2980F392}" type="presParOf" srcId="{D6F26EC4-A9BD-401D-822A-CEF52087F59B}" destId="{53268348-82EF-450C-83AB-F16EC6B0E13A}" srcOrd="0" destOrd="0" presId="urn:microsoft.com/office/officeart/2018/5/layout/CenteredIconLabelDescriptionList"/>
    <dgm:cxn modelId="{8E0227DD-EE73-4D47-A640-A745EAABC4E9}" type="presParOf" srcId="{53268348-82EF-450C-83AB-F16EC6B0E13A}" destId="{D67B0B50-17F8-4FBD-8C4D-C72BD68F7634}" srcOrd="0" destOrd="0" presId="urn:microsoft.com/office/officeart/2018/5/layout/CenteredIconLabelDescriptionList"/>
    <dgm:cxn modelId="{BA010242-E9EE-4B1E-B7DB-E8717B4C50A2}" type="presParOf" srcId="{53268348-82EF-450C-83AB-F16EC6B0E13A}" destId="{025A6E5B-78CF-4B91-80AF-B6BC9FE44769}" srcOrd="1" destOrd="0" presId="urn:microsoft.com/office/officeart/2018/5/layout/CenteredIconLabelDescriptionList"/>
    <dgm:cxn modelId="{771D968C-3BDF-4BFA-898F-BA30CCB3D81D}" type="presParOf" srcId="{53268348-82EF-450C-83AB-F16EC6B0E13A}" destId="{2C0E8BF3-859C-405D-B768-0B4F39BB2156}" srcOrd="2" destOrd="0" presId="urn:microsoft.com/office/officeart/2018/5/layout/CenteredIconLabelDescriptionList"/>
    <dgm:cxn modelId="{49504678-D933-4B67-A8F6-DD2EDAE13A84}" type="presParOf" srcId="{53268348-82EF-450C-83AB-F16EC6B0E13A}" destId="{E22350FB-7B66-41CB-AB81-A26AD8CF799B}" srcOrd="3" destOrd="0" presId="urn:microsoft.com/office/officeart/2018/5/layout/CenteredIconLabelDescriptionList"/>
    <dgm:cxn modelId="{B742CB16-1049-4421-977A-89D94F6839D5}" type="presParOf" srcId="{53268348-82EF-450C-83AB-F16EC6B0E13A}" destId="{F6680E62-5E7E-4BB2-BE2F-E4324FE20B22}" srcOrd="4" destOrd="0" presId="urn:microsoft.com/office/officeart/2018/5/layout/CenteredIconLabelDescriptionList"/>
    <dgm:cxn modelId="{017A59CB-6F91-46A5-AD48-15A4F8AF0312}" type="presParOf" srcId="{D6F26EC4-A9BD-401D-822A-CEF52087F59B}" destId="{9F69015F-C250-4C75-8498-5D74CF37B268}" srcOrd="1" destOrd="0" presId="urn:microsoft.com/office/officeart/2018/5/layout/CenteredIconLabelDescriptionList"/>
    <dgm:cxn modelId="{9639AE4C-F1B9-4083-B7FF-33608458CFCE}" type="presParOf" srcId="{D6F26EC4-A9BD-401D-822A-CEF52087F59B}" destId="{22415EE0-5798-4DAF-AA4A-55028038A272}" srcOrd="2" destOrd="0" presId="urn:microsoft.com/office/officeart/2018/5/layout/CenteredIconLabelDescriptionList"/>
    <dgm:cxn modelId="{5A4B7291-A050-455F-A017-EB10491D127C}" type="presParOf" srcId="{22415EE0-5798-4DAF-AA4A-55028038A272}" destId="{C7977909-5AF1-48C4-8208-2E3FBBF3E063}" srcOrd="0" destOrd="0" presId="urn:microsoft.com/office/officeart/2018/5/layout/CenteredIconLabelDescriptionList"/>
    <dgm:cxn modelId="{0445F308-8D5C-4493-A004-D253669887E0}" type="presParOf" srcId="{22415EE0-5798-4DAF-AA4A-55028038A272}" destId="{FAB5F442-5837-4CE0-8601-012D378C96DD}" srcOrd="1" destOrd="0" presId="urn:microsoft.com/office/officeart/2018/5/layout/CenteredIconLabelDescriptionList"/>
    <dgm:cxn modelId="{223FDBF5-2B4C-45F1-8613-860735C7796C}" type="presParOf" srcId="{22415EE0-5798-4DAF-AA4A-55028038A272}" destId="{BB041FBE-1AF4-47ED-AD26-6E764C40B7CC}" srcOrd="2" destOrd="0" presId="urn:microsoft.com/office/officeart/2018/5/layout/CenteredIconLabelDescriptionList"/>
    <dgm:cxn modelId="{A19A9AE7-6864-496F-8A12-B3415F511457}" type="presParOf" srcId="{22415EE0-5798-4DAF-AA4A-55028038A272}" destId="{84C6F389-A5C0-48EC-A1FD-14B1A1DCD1EC}" srcOrd="3" destOrd="0" presId="urn:microsoft.com/office/officeart/2018/5/layout/CenteredIconLabelDescriptionList"/>
    <dgm:cxn modelId="{09C9EA17-B63B-413B-A346-C2DC308C41D0}" type="presParOf" srcId="{22415EE0-5798-4DAF-AA4A-55028038A272}" destId="{AB4507A5-93D2-4A55-BBB1-C85EDD823349}" srcOrd="4" destOrd="0" presId="urn:microsoft.com/office/officeart/2018/5/layout/CenteredIconLabelDescriptionList"/>
    <dgm:cxn modelId="{A5C2BC42-9947-417B-8047-1AFEA9B5CCB3}" type="presParOf" srcId="{D6F26EC4-A9BD-401D-822A-CEF52087F59B}" destId="{6EDE6345-68D1-4871-94AB-A7EC29B7A08F}" srcOrd="3" destOrd="0" presId="urn:microsoft.com/office/officeart/2018/5/layout/CenteredIconLabelDescriptionList"/>
    <dgm:cxn modelId="{8E868EF3-A566-421D-B434-4E59C2527E75}" type="presParOf" srcId="{D6F26EC4-A9BD-401D-822A-CEF52087F59B}" destId="{C4E8B8FC-01A8-4515-B482-65ED653F6DB8}" srcOrd="4" destOrd="0" presId="urn:microsoft.com/office/officeart/2018/5/layout/CenteredIconLabelDescriptionList"/>
    <dgm:cxn modelId="{8736DDE0-B03B-4138-8A53-CB3DFC84EF11}" type="presParOf" srcId="{C4E8B8FC-01A8-4515-B482-65ED653F6DB8}" destId="{FB4B1043-4597-4E80-B282-070F3583F42C}" srcOrd="0" destOrd="0" presId="urn:microsoft.com/office/officeart/2018/5/layout/CenteredIconLabelDescriptionList"/>
    <dgm:cxn modelId="{7B3AA778-4C6E-49BB-A4C6-EC1EEB243563}" type="presParOf" srcId="{C4E8B8FC-01A8-4515-B482-65ED653F6DB8}" destId="{693A8EF1-5318-460B-90D4-A1F3AA24E8F6}" srcOrd="1" destOrd="0" presId="urn:microsoft.com/office/officeart/2018/5/layout/CenteredIconLabelDescriptionList"/>
    <dgm:cxn modelId="{427D81CB-06A4-4DFD-8105-3F68A1022A56}" type="presParOf" srcId="{C4E8B8FC-01A8-4515-B482-65ED653F6DB8}" destId="{3DADBE2A-D702-4BE8-8C8B-CCFD1DE82254}" srcOrd="2" destOrd="0" presId="urn:microsoft.com/office/officeart/2018/5/layout/CenteredIconLabelDescriptionList"/>
    <dgm:cxn modelId="{496FDC52-E03F-4491-9E6F-69B22A9678AD}" type="presParOf" srcId="{C4E8B8FC-01A8-4515-B482-65ED653F6DB8}" destId="{BBD31555-128C-4224-878E-CDAE74878B63}" srcOrd="3" destOrd="0" presId="urn:microsoft.com/office/officeart/2018/5/layout/CenteredIconLabelDescriptionList"/>
    <dgm:cxn modelId="{B8A8A8E9-E9A9-4926-A7D3-2D1DCC6578C9}" type="presParOf" srcId="{C4E8B8FC-01A8-4515-B482-65ED653F6DB8}" destId="{B9CEDDA5-F014-47EA-A841-F0E79EA12B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D189AC-2523-4625-99E7-EEC559D69458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4DD516-A8F4-4CCE-8855-E93B7C685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 started this research study with the aim achieving results to the following questions: </a:t>
          </a:r>
        </a:p>
      </dgm:t>
    </dgm:pt>
    <dgm:pt modelId="{C11F8076-E2C7-4053-B8B2-1D90A149A435}" type="parTrans" cxnId="{6A2358A6-17A9-4089-AC36-C8EF1C6C3163}">
      <dgm:prSet/>
      <dgm:spPr/>
      <dgm:t>
        <a:bodyPr/>
        <a:lstStyle/>
        <a:p>
          <a:endParaRPr lang="en-US"/>
        </a:p>
      </dgm:t>
    </dgm:pt>
    <dgm:pt modelId="{38D927CF-1B81-4E7E-B7D9-88DD6976D452}" type="sibTrans" cxnId="{6A2358A6-17A9-4089-AC36-C8EF1C6C3163}">
      <dgm:prSet/>
      <dgm:spPr/>
      <dgm:t>
        <a:bodyPr/>
        <a:lstStyle/>
        <a:p>
          <a:endParaRPr lang="en-US"/>
        </a:p>
      </dgm:t>
    </dgm:pt>
    <dgm:pt modelId="{EB886CF9-CC6E-4125-B202-6F8C5C97DCE9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apps available by category.</a:t>
          </a:r>
        </a:p>
      </dgm:t>
    </dgm:pt>
    <dgm:pt modelId="{4A2CD9EC-59A3-47B5-ACF6-A90B4802AE48}" type="parTrans" cxnId="{7E0B2085-5C8A-4069-9388-4B4EBF17A741}">
      <dgm:prSet/>
      <dgm:spPr/>
      <dgm:t>
        <a:bodyPr/>
        <a:lstStyle/>
        <a:p>
          <a:endParaRPr lang="en-US"/>
        </a:p>
      </dgm:t>
    </dgm:pt>
    <dgm:pt modelId="{F0281F4E-E080-469F-A6CA-D0DD8BC552C7}" type="sibTrans" cxnId="{7E0B2085-5C8A-4069-9388-4B4EBF17A741}">
      <dgm:prSet/>
      <dgm:spPr/>
      <dgm:t>
        <a:bodyPr/>
        <a:lstStyle/>
        <a:p>
          <a:endParaRPr lang="en-US"/>
        </a:p>
      </dgm:t>
    </dgm:pt>
    <dgm:pt modelId="{0F1A74C8-38C1-430D-8191-BF2ACAD8155C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Installation overview according to the type of application.</a:t>
          </a:r>
        </a:p>
      </dgm:t>
    </dgm:pt>
    <dgm:pt modelId="{914480BE-C28D-4FA8-A84E-54206D0CEAB4}" type="parTrans" cxnId="{041D7F98-A0E0-4D23-A924-EAE0615E7EFC}">
      <dgm:prSet/>
      <dgm:spPr/>
      <dgm:t>
        <a:bodyPr/>
        <a:lstStyle/>
        <a:p>
          <a:endParaRPr lang="en-US"/>
        </a:p>
      </dgm:t>
    </dgm:pt>
    <dgm:pt modelId="{C8590A66-58E1-4058-9484-9BADCCABD44C}" type="sibTrans" cxnId="{041D7F98-A0E0-4D23-A924-EAE0615E7EFC}">
      <dgm:prSet/>
      <dgm:spPr/>
      <dgm:t>
        <a:bodyPr/>
        <a:lstStyle/>
        <a:p>
          <a:endParaRPr lang="en-US"/>
        </a:p>
      </dgm:t>
    </dgm:pt>
    <dgm:pt modelId="{020E884D-4962-4D23-9E11-C9037F9C28FA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Paid and Free apps on play store</a:t>
          </a:r>
        </a:p>
      </dgm:t>
    </dgm:pt>
    <dgm:pt modelId="{E658C239-44A2-4014-966B-4172F245B221}" type="parTrans" cxnId="{08E9BA80-05A3-4E51-8616-3189B044712B}">
      <dgm:prSet/>
      <dgm:spPr/>
      <dgm:t>
        <a:bodyPr/>
        <a:lstStyle/>
        <a:p>
          <a:endParaRPr lang="en-US"/>
        </a:p>
      </dgm:t>
    </dgm:pt>
    <dgm:pt modelId="{54CC44E5-6784-46E5-AB1B-AAAE897D13A1}" type="sibTrans" cxnId="{08E9BA80-05A3-4E51-8616-3189B044712B}">
      <dgm:prSet/>
      <dgm:spPr/>
      <dgm:t>
        <a:bodyPr/>
        <a:lstStyle/>
        <a:p>
          <a:endParaRPr lang="en-US"/>
        </a:p>
      </dgm:t>
    </dgm:pt>
    <dgm:pt modelId="{E3CF2A83-AB0B-4977-B153-C415D5199097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Minimum Android version that is needed to run the apps.</a:t>
          </a:r>
        </a:p>
      </dgm:t>
    </dgm:pt>
    <dgm:pt modelId="{EBDFA95C-5DCE-463C-85DE-C6B8BE636707}" type="parTrans" cxnId="{A68CCB12-1AC6-4142-9211-949FD9DE73DA}">
      <dgm:prSet/>
      <dgm:spPr/>
      <dgm:t>
        <a:bodyPr/>
        <a:lstStyle/>
        <a:p>
          <a:endParaRPr lang="en-US"/>
        </a:p>
      </dgm:t>
    </dgm:pt>
    <dgm:pt modelId="{1EBA3F68-E4BA-4FDB-8AC3-BDAFF3E29D29}" type="sibTrans" cxnId="{A68CCB12-1AC6-4142-9211-949FD9DE73DA}">
      <dgm:prSet/>
      <dgm:spPr/>
      <dgm:t>
        <a:bodyPr/>
        <a:lstStyle/>
        <a:p>
          <a:endParaRPr lang="en-US"/>
        </a:p>
      </dgm:t>
    </dgm:pt>
    <dgm:pt modelId="{34C40D2E-B86A-45C1-8E20-344BA16BBAB3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Genre Split-up according to free and paid.</a:t>
          </a:r>
        </a:p>
      </dgm:t>
    </dgm:pt>
    <dgm:pt modelId="{066B4487-124A-415E-8ED1-3AE441C19F69}" type="parTrans" cxnId="{9C13D9C9-0E43-40C4-96F1-50D98C391CAD}">
      <dgm:prSet/>
      <dgm:spPr/>
      <dgm:t>
        <a:bodyPr/>
        <a:lstStyle/>
        <a:p>
          <a:endParaRPr lang="en-US"/>
        </a:p>
      </dgm:t>
    </dgm:pt>
    <dgm:pt modelId="{C501213E-C3BB-4743-B89B-0698450E8ECC}" type="sibTrans" cxnId="{9C13D9C9-0E43-40C4-96F1-50D98C391CAD}">
      <dgm:prSet/>
      <dgm:spPr/>
      <dgm:t>
        <a:bodyPr/>
        <a:lstStyle/>
        <a:p>
          <a:endParaRPr lang="en-US"/>
        </a:p>
      </dgm:t>
    </dgm:pt>
    <dgm:pt modelId="{1638603C-2B5F-40CD-88BE-29AB3D7FB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most optimized method to get solutions to above mentioned problems is by using machine learning algorithms. </a:t>
          </a:r>
        </a:p>
      </dgm:t>
    </dgm:pt>
    <dgm:pt modelId="{C9565F6E-4948-4642-9AA7-34491F983094}" type="parTrans" cxnId="{2EE56E5A-42B0-427B-952B-413F922D485B}">
      <dgm:prSet/>
      <dgm:spPr/>
      <dgm:t>
        <a:bodyPr/>
        <a:lstStyle/>
        <a:p>
          <a:endParaRPr lang="en-US"/>
        </a:p>
      </dgm:t>
    </dgm:pt>
    <dgm:pt modelId="{CDBFA926-5F48-4925-93E3-A95388DD2839}" type="sibTrans" cxnId="{2EE56E5A-42B0-427B-952B-413F922D485B}">
      <dgm:prSet/>
      <dgm:spPr/>
      <dgm:t>
        <a:bodyPr/>
        <a:lstStyle/>
        <a:p>
          <a:endParaRPr lang="en-US"/>
        </a:p>
      </dgm:t>
    </dgm:pt>
    <dgm:pt modelId="{E71CF5CA-FA2A-4535-9B47-BD58A39125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Predicted price of paid app</a:t>
          </a:r>
        </a:p>
      </dgm:t>
    </dgm:pt>
    <dgm:pt modelId="{792D494E-E9D3-4898-A39E-45FC50481539}" type="parTrans" cxnId="{A6706FB3-A28E-4E57-BAAE-635B4209224D}">
      <dgm:prSet/>
      <dgm:spPr/>
      <dgm:t>
        <a:bodyPr/>
        <a:lstStyle/>
        <a:p>
          <a:endParaRPr lang="en-US"/>
        </a:p>
      </dgm:t>
    </dgm:pt>
    <dgm:pt modelId="{7DF652E9-9BFE-4948-B00A-3763C94092DB}" type="sibTrans" cxnId="{A6706FB3-A28E-4E57-BAAE-635B4209224D}">
      <dgm:prSet/>
      <dgm:spPr/>
      <dgm:t>
        <a:bodyPr/>
        <a:lstStyle/>
        <a:p>
          <a:endParaRPr lang="en-US"/>
        </a:p>
      </dgm:t>
    </dgm:pt>
    <dgm:pt modelId="{0766C28E-0E05-4B2C-856C-17A866013D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Correlation between Reviews and Rating using R.</a:t>
          </a:r>
        </a:p>
      </dgm:t>
    </dgm:pt>
    <dgm:pt modelId="{E0D30658-C696-47EA-A56E-02B45C48FAF7}" type="parTrans" cxnId="{22B20B05-96B6-4A3B-A9C5-291B5519E49A}">
      <dgm:prSet/>
      <dgm:spPr/>
      <dgm:t>
        <a:bodyPr/>
        <a:lstStyle/>
        <a:p>
          <a:endParaRPr lang="en-US"/>
        </a:p>
      </dgm:t>
    </dgm:pt>
    <dgm:pt modelId="{644AE04F-D5A0-4E18-960F-82532B467A50}" type="sibTrans" cxnId="{22B20B05-96B6-4A3B-A9C5-291B5519E49A}">
      <dgm:prSet/>
      <dgm:spPr/>
      <dgm:t>
        <a:bodyPr/>
        <a:lstStyle/>
        <a:p>
          <a:endParaRPr lang="en-US"/>
        </a:p>
      </dgm:t>
    </dgm:pt>
    <dgm:pt modelId="{6E88DAA6-1CC4-4E54-89D6-6AB66D6B78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Correlation between Reviews and Rating using Microsoft Excel.</a:t>
          </a:r>
        </a:p>
      </dgm:t>
    </dgm:pt>
    <dgm:pt modelId="{7C56111D-2400-4896-A5C1-1D2491B2D941}" type="parTrans" cxnId="{264D2F6C-8201-41B8-8E1A-5A921CF82692}">
      <dgm:prSet/>
      <dgm:spPr/>
      <dgm:t>
        <a:bodyPr/>
        <a:lstStyle/>
        <a:p>
          <a:endParaRPr lang="en-US"/>
        </a:p>
      </dgm:t>
    </dgm:pt>
    <dgm:pt modelId="{68F5E478-F704-4FE1-9F82-093CFBF4C72E}" type="sibTrans" cxnId="{264D2F6C-8201-41B8-8E1A-5A921CF82692}">
      <dgm:prSet/>
      <dgm:spPr/>
      <dgm:t>
        <a:bodyPr/>
        <a:lstStyle/>
        <a:p>
          <a:endParaRPr lang="en-US"/>
        </a:p>
      </dgm:t>
    </dgm:pt>
    <dgm:pt modelId="{CA8BDC2C-D74C-4A6B-ACA8-79FA3335F910}" type="pres">
      <dgm:prSet presAssocID="{45D189AC-2523-4625-99E7-EEC559D69458}" presName="Name0" presStyleCnt="0">
        <dgm:presLayoutVars>
          <dgm:dir/>
          <dgm:animLvl val="lvl"/>
          <dgm:resizeHandles val="exact"/>
        </dgm:presLayoutVars>
      </dgm:prSet>
      <dgm:spPr/>
    </dgm:pt>
    <dgm:pt modelId="{AEB6D4E7-1D96-46CA-8B9E-9CD43C2D065C}" type="pres">
      <dgm:prSet presAssocID="{DD4DD516-A8F4-4CCE-8855-E93B7C68589A}" presName="composite" presStyleCnt="0"/>
      <dgm:spPr/>
    </dgm:pt>
    <dgm:pt modelId="{4CC12505-CADD-4678-A75A-394611529566}" type="pres">
      <dgm:prSet presAssocID="{DD4DD516-A8F4-4CCE-8855-E93B7C68589A}" presName="parTx" presStyleLbl="alignNode1" presStyleIdx="0" presStyleCnt="2">
        <dgm:presLayoutVars>
          <dgm:chMax val="0"/>
          <dgm:chPref val="0"/>
        </dgm:presLayoutVars>
      </dgm:prSet>
      <dgm:spPr/>
    </dgm:pt>
    <dgm:pt modelId="{D11C11F7-B3C0-482D-BEC6-DE1953E3B91C}" type="pres">
      <dgm:prSet presAssocID="{DD4DD516-A8F4-4CCE-8855-E93B7C68589A}" presName="desTx" presStyleLbl="alignAccFollowNode1" presStyleIdx="0" presStyleCnt="2">
        <dgm:presLayoutVars/>
      </dgm:prSet>
      <dgm:spPr/>
    </dgm:pt>
    <dgm:pt modelId="{0AA03C54-8B72-4EF0-9C09-68BDA0E21603}" type="pres">
      <dgm:prSet presAssocID="{38D927CF-1B81-4E7E-B7D9-88DD6976D452}" presName="space" presStyleCnt="0"/>
      <dgm:spPr/>
    </dgm:pt>
    <dgm:pt modelId="{94E42762-09BD-42F6-8A93-748ADD3ADF39}" type="pres">
      <dgm:prSet presAssocID="{1638603C-2B5F-40CD-88BE-29AB3D7FB07C}" presName="composite" presStyleCnt="0"/>
      <dgm:spPr/>
    </dgm:pt>
    <dgm:pt modelId="{8FEB69A2-5435-4A3E-B393-5685401D519D}" type="pres">
      <dgm:prSet presAssocID="{1638603C-2B5F-40CD-88BE-29AB3D7FB07C}" presName="parTx" presStyleLbl="alignNode1" presStyleIdx="1" presStyleCnt="2">
        <dgm:presLayoutVars>
          <dgm:chMax val="0"/>
          <dgm:chPref val="0"/>
        </dgm:presLayoutVars>
      </dgm:prSet>
      <dgm:spPr/>
    </dgm:pt>
    <dgm:pt modelId="{E448B8E2-7719-4D98-9E13-181AF55CED78}" type="pres">
      <dgm:prSet presAssocID="{1638603C-2B5F-40CD-88BE-29AB3D7FB07C}" presName="desTx" presStyleLbl="alignAccFollowNode1" presStyleIdx="1" presStyleCnt="2">
        <dgm:presLayoutVars/>
      </dgm:prSet>
      <dgm:spPr/>
    </dgm:pt>
  </dgm:ptLst>
  <dgm:cxnLst>
    <dgm:cxn modelId="{2F99E404-792D-4A05-B5BC-ACA8C0958AB2}" type="presOf" srcId="{45D189AC-2523-4625-99E7-EEC559D69458}" destId="{CA8BDC2C-D74C-4A6B-ACA8-79FA3335F910}" srcOrd="0" destOrd="0" presId="urn:microsoft.com/office/officeart/2016/7/layout/ChevronBlockProcess"/>
    <dgm:cxn modelId="{22B20B05-96B6-4A3B-A9C5-291B5519E49A}" srcId="{1638603C-2B5F-40CD-88BE-29AB3D7FB07C}" destId="{0766C28E-0E05-4B2C-856C-17A866013D73}" srcOrd="1" destOrd="0" parTransId="{E0D30658-C696-47EA-A56E-02B45C48FAF7}" sibTransId="{644AE04F-D5A0-4E18-960F-82532B467A50}"/>
    <dgm:cxn modelId="{8182F109-5989-44E0-9E03-DF8B6CB3AEE3}" type="presOf" srcId="{020E884D-4962-4D23-9E11-C9037F9C28FA}" destId="{D11C11F7-B3C0-482D-BEC6-DE1953E3B91C}" srcOrd="0" destOrd="2" presId="urn:microsoft.com/office/officeart/2016/7/layout/ChevronBlockProcess"/>
    <dgm:cxn modelId="{A68CCB12-1AC6-4142-9211-949FD9DE73DA}" srcId="{DD4DD516-A8F4-4CCE-8855-E93B7C68589A}" destId="{E3CF2A83-AB0B-4977-B153-C415D5199097}" srcOrd="3" destOrd="0" parTransId="{EBDFA95C-5DCE-463C-85DE-C6B8BE636707}" sibTransId="{1EBA3F68-E4BA-4FDB-8AC3-BDAFF3E29D29}"/>
    <dgm:cxn modelId="{F0651D18-00C0-45DD-B1B7-283FA87BED4A}" type="presOf" srcId="{E3CF2A83-AB0B-4977-B153-C415D5199097}" destId="{D11C11F7-B3C0-482D-BEC6-DE1953E3B91C}" srcOrd="0" destOrd="3" presId="urn:microsoft.com/office/officeart/2016/7/layout/ChevronBlockProcess"/>
    <dgm:cxn modelId="{947B9126-5A50-43F4-B789-CC3CB8E9FB13}" type="presOf" srcId="{EB886CF9-CC6E-4125-B202-6F8C5C97DCE9}" destId="{D11C11F7-B3C0-482D-BEC6-DE1953E3B91C}" srcOrd="0" destOrd="0" presId="urn:microsoft.com/office/officeart/2016/7/layout/ChevronBlockProcess"/>
    <dgm:cxn modelId="{B3E5E428-5AC9-48A6-8D19-5F97676AE0D3}" type="presOf" srcId="{E71CF5CA-FA2A-4535-9B47-BD58A3912585}" destId="{E448B8E2-7719-4D98-9E13-181AF55CED78}" srcOrd="0" destOrd="0" presId="urn:microsoft.com/office/officeart/2016/7/layout/ChevronBlockProcess"/>
    <dgm:cxn modelId="{1D74C629-82C3-4D9B-B02D-4A8D83415731}" type="presOf" srcId="{0766C28E-0E05-4B2C-856C-17A866013D73}" destId="{E448B8E2-7719-4D98-9E13-181AF55CED78}" srcOrd="0" destOrd="1" presId="urn:microsoft.com/office/officeart/2016/7/layout/ChevronBlockProcess"/>
    <dgm:cxn modelId="{05E5D22D-9580-4248-9E71-17E78DA1BEA8}" type="presOf" srcId="{0F1A74C8-38C1-430D-8191-BF2ACAD8155C}" destId="{D11C11F7-B3C0-482D-BEC6-DE1953E3B91C}" srcOrd="0" destOrd="1" presId="urn:microsoft.com/office/officeart/2016/7/layout/ChevronBlockProcess"/>
    <dgm:cxn modelId="{A5F1BB62-4FAC-41DC-8692-DB7161382434}" type="presOf" srcId="{1638603C-2B5F-40CD-88BE-29AB3D7FB07C}" destId="{8FEB69A2-5435-4A3E-B393-5685401D519D}" srcOrd="0" destOrd="0" presId="urn:microsoft.com/office/officeart/2016/7/layout/ChevronBlockProcess"/>
    <dgm:cxn modelId="{264D2F6C-8201-41B8-8E1A-5A921CF82692}" srcId="{1638603C-2B5F-40CD-88BE-29AB3D7FB07C}" destId="{6E88DAA6-1CC4-4E54-89D6-6AB66D6B7856}" srcOrd="2" destOrd="0" parTransId="{7C56111D-2400-4896-A5C1-1D2491B2D941}" sibTransId="{68F5E478-F704-4FE1-9F82-093CFBF4C72E}"/>
    <dgm:cxn modelId="{2EE56E5A-42B0-427B-952B-413F922D485B}" srcId="{45D189AC-2523-4625-99E7-EEC559D69458}" destId="{1638603C-2B5F-40CD-88BE-29AB3D7FB07C}" srcOrd="1" destOrd="0" parTransId="{C9565F6E-4948-4642-9AA7-34491F983094}" sibTransId="{CDBFA926-5F48-4925-93E3-A95388DD2839}"/>
    <dgm:cxn modelId="{08E9BA80-05A3-4E51-8616-3189B044712B}" srcId="{DD4DD516-A8F4-4CCE-8855-E93B7C68589A}" destId="{020E884D-4962-4D23-9E11-C9037F9C28FA}" srcOrd="2" destOrd="0" parTransId="{E658C239-44A2-4014-966B-4172F245B221}" sibTransId="{54CC44E5-6784-46E5-AB1B-AAAE897D13A1}"/>
    <dgm:cxn modelId="{7E0B2085-5C8A-4069-9388-4B4EBF17A741}" srcId="{DD4DD516-A8F4-4CCE-8855-E93B7C68589A}" destId="{EB886CF9-CC6E-4125-B202-6F8C5C97DCE9}" srcOrd="0" destOrd="0" parTransId="{4A2CD9EC-59A3-47B5-ACF6-A90B4802AE48}" sibTransId="{F0281F4E-E080-469F-A6CA-D0DD8BC552C7}"/>
    <dgm:cxn modelId="{041D7F98-A0E0-4D23-A924-EAE0615E7EFC}" srcId="{DD4DD516-A8F4-4CCE-8855-E93B7C68589A}" destId="{0F1A74C8-38C1-430D-8191-BF2ACAD8155C}" srcOrd="1" destOrd="0" parTransId="{914480BE-C28D-4FA8-A84E-54206D0CEAB4}" sibTransId="{C8590A66-58E1-4058-9484-9BADCCABD44C}"/>
    <dgm:cxn modelId="{6A2358A6-17A9-4089-AC36-C8EF1C6C3163}" srcId="{45D189AC-2523-4625-99E7-EEC559D69458}" destId="{DD4DD516-A8F4-4CCE-8855-E93B7C68589A}" srcOrd="0" destOrd="0" parTransId="{C11F8076-E2C7-4053-B8B2-1D90A149A435}" sibTransId="{38D927CF-1B81-4E7E-B7D9-88DD6976D452}"/>
    <dgm:cxn modelId="{7AE7E4AC-D6A1-47F6-921D-A71F79BBA958}" type="presOf" srcId="{34C40D2E-B86A-45C1-8E20-344BA16BBAB3}" destId="{D11C11F7-B3C0-482D-BEC6-DE1953E3B91C}" srcOrd="0" destOrd="4" presId="urn:microsoft.com/office/officeart/2016/7/layout/ChevronBlockProcess"/>
    <dgm:cxn modelId="{A6706FB3-A28E-4E57-BAAE-635B4209224D}" srcId="{1638603C-2B5F-40CD-88BE-29AB3D7FB07C}" destId="{E71CF5CA-FA2A-4535-9B47-BD58A3912585}" srcOrd="0" destOrd="0" parTransId="{792D494E-E9D3-4898-A39E-45FC50481539}" sibTransId="{7DF652E9-9BFE-4948-B00A-3763C94092DB}"/>
    <dgm:cxn modelId="{6304A6C3-7A23-4E0F-BC18-0B00683A0060}" type="presOf" srcId="{DD4DD516-A8F4-4CCE-8855-E93B7C68589A}" destId="{4CC12505-CADD-4678-A75A-394611529566}" srcOrd="0" destOrd="0" presId="urn:microsoft.com/office/officeart/2016/7/layout/ChevronBlockProcess"/>
    <dgm:cxn modelId="{92E47AC4-406E-4B38-BEB2-0A30BC85F2E9}" type="presOf" srcId="{6E88DAA6-1CC4-4E54-89D6-6AB66D6B7856}" destId="{E448B8E2-7719-4D98-9E13-181AF55CED78}" srcOrd="0" destOrd="2" presId="urn:microsoft.com/office/officeart/2016/7/layout/ChevronBlockProcess"/>
    <dgm:cxn modelId="{9C13D9C9-0E43-40C4-96F1-50D98C391CAD}" srcId="{DD4DD516-A8F4-4CCE-8855-E93B7C68589A}" destId="{34C40D2E-B86A-45C1-8E20-344BA16BBAB3}" srcOrd="4" destOrd="0" parTransId="{066B4487-124A-415E-8ED1-3AE441C19F69}" sibTransId="{C501213E-C3BB-4743-B89B-0698450E8ECC}"/>
    <dgm:cxn modelId="{85EB1830-F52E-486C-A8D5-5E5567E88D77}" type="presParOf" srcId="{CA8BDC2C-D74C-4A6B-ACA8-79FA3335F910}" destId="{AEB6D4E7-1D96-46CA-8B9E-9CD43C2D065C}" srcOrd="0" destOrd="0" presId="urn:microsoft.com/office/officeart/2016/7/layout/ChevronBlockProcess"/>
    <dgm:cxn modelId="{0C2AFD55-679E-455E-ACE2-1807C06EFDF7}" type="presParOf" srcId="{AEB6D4E7-1D96-46CA-8B9E-9CD43C2D065C}" destId="{4CC12505-CADD-4678-A75A-394611529566}" srcOrd="0" destOrd="0" presId="urn:microsoft.com/office/officeart/2016/7/layout/ChevronBlockProcess"/>
    <dgm:cxn modelId="{B56D16F0-74E1-4DFB-A632-02E7B7177A10}" type="presParOf" srcId="{AEB6D4E7-1D96-46CA-8B9E-9CD43C2D065C}" destId="{D11C11F7-B3C0-482D-BEC6-DE1953E3B91C}" srcOrd="1" destOrd="0" presId="urn:microsoft.com/office/officeart/2016/7/layout/ChevronBlockProcess"/>
    <dgm:cxn modelId="{5328E1FD-FB75-4615-B4B1-FEFE39A49385}" type="presParOf" srcId="{CA8BDC2C-D74C-4A6B-ACA8-79FA3335F910}" destId="{0AA03C54-8B72-4EF0-9C09-68BDA0E21603}" srcOrd="1" destOrd="0" presId="urn:microsoft.com/office/officeart/2016/7/layout/ChevronBlockProcess"/>
    <dgm:cxn modelId="{096DB049-3FB0-4D2A-8595-7F806A9B23E2}" type="presParOf" srcId="{CA8BDC2C-D74C-4A6B-ACA8-79FA3335F910}" destId="{94E42762-09BD-42F6-8A93-748ADD3ADF39}" srcOrd="2" destOrd="0" presId="urn:microsoft.com/office/officeart/2016/7/layout/ChevronBlockProcess"/>
    <dgm:cxn modelId="{DBF0A7FB-1D4F-4030-B3C3-2F7859614F4B}" type="presParOf" srcId="{94E42762-09BD-42F6-8A93-748ADD3ADF39}" destId="{8FEB69A2-5435-4A3E-B393-5685401D519D}" srcOrd="0" destOrd="0" presId="urn:microsoft.com/office/officeart/2016/7/layout/ChevronBlockProcess"/>
    <dgm:cxn modelId="{590B0523-9F8A-4AD3-A3FC-31CCB97B6ACF}" type="presParOf" srcId="{94E42762-09BD-42F6-8A93-748ADD3ADF39}" destId="{E448B8E2-7719-4D98-9E13-181AF55CED7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7C1C29-00F0-47EF-B057-0FDDBE854C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CBF4441-B6DD-4E2F-826C-A1A565E0B0FF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Pie chart </a:t>
          </a:r>
        </a:p>
      </dgm:t>
    </dgm:pt>
    <dgm:pt modelId="{518702CE-74B2-46C5-8EB9-4D79A23860D2}" type="parTrans" cxnId="{964CDD72-F04C-4B2D-A0DD-21E6D58729FF}">
      <dgm:prSet/>
      <dgm:spPr/>
      <dgm:t>
        <a:bodyPr/>
        <a:lstStyle/>
        <a:p>
          <a:endParaRPr lang="en-US"/>
        </a:p>
      </dgm:t>
    </dgm:pt>
    <dgm:pt modelId="{70A3895D-215F-4DC0-9958-E924CC92D2E5}" type="sibTrans" cxnId="{964CDD72-F04C-4B2D-A0DD-21E6D58729FF}">
      <dgm:prSet/>
      <dgm:spPr/>
      <dgm:t>
        <a:bodyPr/>
        <a:lstStyle/>
        <a:p>
          <a:endParaRPr lang="en-US"/>
        </a:p>
      </dgm:t>
    </dgm:pt>
    <dgm:pt modelId="{F045FA51-E75E-48BF-9E98-50D324C3358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Bar graph</a:t>
          </a:r>
        </a:p>
      </dgm:t>
    </dgm:pt>
    <dgm:pt modelId="{D6521EA5-CA38-48E2-8B5B-E05280EF132A}" type="parTrans" cxnId="{CA2B8052-BD22-4E44-803A-B68D278DB369}">
      <dgm:prSet/>
      <dgm:spPr/>
      <dgm:t>
        <a:bodyPr/>
        <a:lstStyle/>
        <a:p>
          <a:endParaRPr lang="en-US"/>
        </a:p>
      </dgm:t>
    </dgm:pt>
    <dgm:pt modelId="{3D0F17C3-682E-4F9D-99DB-21E193DDD2B9}" type="sibTrans" cxnId="{CA2B8052-BD22-4E44-803A-B68D278DB369}">
      <dgm:prSet/>
      <dgm:spPr/>
      <dgm:t>
        <a:bodyPr/>
        <a:lstStyle/>
        <a:p>
          <a:endParaRPr lang="en-US"/>
        </a:p>
      </dgm:t>
    </dgm:pt>
    <dgm:pt modelId="{79EBEA46-7ED0-4D5B-BB8B-BBF82773F3B3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Scatter plot</a:t>
          </a:r>
        </a:p>
      </dgm:t>
    </dgm:pt>
    <dgm:pt modelId="{E1E1BF3C-0607-4A46-A71A-3193D1C96607}" type="parTrans" cxnId="{0C72423C-B250-4D58-81EB-EAB677EA8250}">
      <dgm:prSet/>
      <dgm:spPr/>
      <dgm:t>
        <a:bodyPr/>
        <a:lstStyle/>
        <a:p>
          <a:endParaRPr lang="en-US"/>
        </a:p>
      </dgm:t>
    </dgm:pt>
    <dgm:pt modelId="{171FDBCC-24BF-49A8-A879-E573C36257AD}" type="sibTrans" cxnId="{0C72423C-B250-4D58-81EB-EAB677EA8250}">
      <dgm:prSet/>
      <dgm:spPr/>
      <dgm:t>
        <a:bodyPr/>
        <a:lstStyle/>
        <a:p>
          <a:endParaRPr lang="en-US"/>
        </a:p>
      </dgm:t>
    </dgm:pt>
    <dgm:pt modelId="{88D0C0F0-365C-40EF-88B8-87F0A20CF275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Heat map</a:t>
          </a:r>
        </a:p>
      </dgm:t>
    </dgm:pt>
    <dgm:pt modelId="{149CD07D-63DD-4088-AF8B-FDD192F622BC}" type="parTrans" cxnId="{8C0FB690-CD96-4162-8D5F-ED1176A9D983}">
      <dgm:prSet/>
      <dgm:spPr/>
      <dgm:t>
        <a:bodyPr/>
        <a:lstStyle/>
        <a:p>
          <a:endParaRPr lang="en-US"/>
        </a:p>
      </dgm:t>
    </dgm:pt>
    <dgm:pt modelId="{FC77B651-75D4-489C-8BFE-BD4D4D4E6517}" type="sibTrans" cxnId="{8C0FB690-CD96-4162-8D5F-ED1176A9D983}">
      <dgm:prSet/>
      <dgm:spPr/>
      <dgm:t>
        <a:bodyPr/>
        <a:lstStyle/>
        <a:p>
          <a:endParaRPr lang="en-US"/>
        </a:p>
      </dgm:t>
    </dgm:pt>
    <dgm:pt modelId="{538B4557-74F7-4C38-8E71-955466B42224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Box plot</a:t>
          </a:r>
        </a:p>
      </dgm:t>
    </dgm:pt>
    <dgm:pt modelId="{57CAA1DF-B28D-4806-800F-48689689157C}" type="parTrans" cxnId="{363DF591-DD95-44E0-995B-66FC6B922269}">
      <dgm:prSet/>
      <dgm:spPr/>
      <dgm:t>
        <a:bodyPr/>
        <a:lstStyle/>
        <a:p>
          <a:endParaRPr lang="en-US"/>
        </a:p>
      </dgm:t>
    </dgm:pt>
    <dgm:pt modelId="{CA401D29-AC66-4A92-8FE4-1B1477BC56AE}" type="sibTrans" cxnId="{363DF591-DD95-44E0-995B-66FC6B922269}">
      <dgm:prSet/>
      <dgm:spPr/>
      <dgm:t>
        <a:bodyPr/>
        <a:lstStyle/>
        <a:p>
          <a:endParaRPr lang="en-US"/>
        </a:p>
      </dgm:t>
    </dgm:pt>
    <dgm:pt modelId="{99D2F0D0-8662-4E98-B9D4-A2307D0609B7}" type="pres">
      <dgm:prSet presAssocID="{A57C1C29-00F0-47EF-B057-0FDDBE854CF3}" presName="root" presStyleCnt="0">
        <dgm:presLayoutVars>
          <dgm:dir/>
          <dgm:resizeHandles val="exact"/>
        </dgm:presLayoutVars>
      </dgm:prSet>
      <dgm:spPr/>
    </dgm:pt>
    <dgm:pt modelId="{F9215781-7A8C-49B9-8454-D35F0E5931A5}" type="pres">
      <dgm:prSet presAssocID="{3CBF4441-B6DD-4E2F-826C-A1A565E0B0FF}" presName="compNode" presStyleCnt="0"/>
      <dgm:spPr/>
    </dgm:pt>
    <dgm:pt modelId="{32C308A2-8497-4D21-A347-6F6112080BD7}" type="pres">
      <dgm:prSet presAssocID="{3CBF4441-B6DD-4E2F-826C-A1A565E0B0F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2">
            <a:lumMod val="75000"/>
          </a:schemeClr>
        </a:solidFill>
      </dgm:spPr>
    </dgm:pt>
    <dgm:pt modelId="{B67DCF6C-25F5-4EF6-86C4-F51DA2DF6A20}" type="pres">
      <dgm:prSet presAssocID="{3CBF4441-B6DD-4E2F-826C-A1A565E0B0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EAC6BCC-C88B-4C6B-BBF9-6924BCFA42C4}" type="pres">
      <dgm:prSet presAssocID="{3CBF4441-B6DD-4E2F-826C-A1A565E0B0FF}" presName="spaceRect" presStyleCnt="0"/>
      <dgm:spPr/>
    </dgm:pt>
    <dgm:pt modelId="{251A5DFE-314D-468F-B186-507268FA93CD}" type="pres">
      <dgm:prSet presAssocID="{3CBF4441-B6DD-4E2F-826C-A1A565E0B0FF}" presName="textRect" presStyleLbl="revTx" presStyleIdx="0" presStyleCnt="5">
        <dgm:presLayoutVars>
          <dgm:chMax val="1"/>
          <dgm:chPref val="1"/>
        </dgm:presLayoutVars>
      </dgm:prSet>
      <dgm:spPr/>
    </dgm:pt>
    <dgm:pt modelId="{7EB0BFE7-EDF8-4250-A2CD-18DC846E6483}" type="pres">
      <dgm:prSet presAssocID="{70A3895D-215F-4DC0-9958-E924CC92D2E5}" presName="sibTrans" presStyleCnt="0"/>
      <dgm:spPr/>
    </dgm:pt>
    <dgm:pt modelId="{89DEA44E-9558-4653-8B67-7077B92CF0FA}" type="pres">
      <dgm:prSet presAssocID="{F045FA51-E75E-48BF-9E98-50D324C3358C}" presName="compNode" presStyleCnt="0"/>
      <dgm:spPr/>
    </dgm:pt>
    <dgm:pt modelId="{9947327B-425B-4B6E-AB83-C94CBE18D9A5}" type="pres">
      <dgm:prSet presAssocID="{F045FA51-E75E-48BF-9E98-50D324C3358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rgbClr val="99FF66"/>
        </a:solidFill>
      </dgm:spPr>
    </dgm:pt>
    <dgm:pt modelId="{D691634E-B0E3-40A3-A872-D761B7700A7E}" type="pres">
      <dgm:prSet presAssocID="{F045FA51-E75E-48BF-9E98-50D324C335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51026D-AF05-43F7-88B1-D090D26C3CB5}" type="pres">
      <dgm:prSet presAssocID="{F045FA51-E75E-48BF-9E98-50D324C3358C}" presName="spaceRect" presStyleCnt="0"/>
      <dgm:spPr/>
    </dgm:pt>
    <dgm:pt modelId="{18F792AC-B81C-4B76-B04B-372FC656CD30}" type="pres">
      <dgm:prSet presAssocID="{F045FA51-E75E-48BF-9E98-50D324C3358C}" presName="textRect" presStyleLbl="revTx" presStyleIdx="1" presStyleCnt="5">
        <dgm:presLayoutVars>
          <dgm:chMax val="1"/>
          <dgm:chPref val="1"/>
        </dgm:presLayoutVars>
      </dgm:prSet>
      <dgm:spPr/>
    </dgm:pt>
    <dgm:pt modelId="{FB41CA97-1CD6-4A8C-9B60-63DFFF552211}" type="pres">
      <dgm:prSet presAssocID="{3D0F17C3-682E-4F9D-99DB-21E193DDD2B9}" presName="sibTrans" presStyleCnt="0"/>
      <dgm:spPr/>
    </dgm:pt>
    <dgm:pt modelId="{AC2350D1-1B17-41F5-9706-37D9BD7A5922}" type="pres">
      <dgm:prSet presAssocID="{79EBEA46-7ED0-4D5B-BB8B-BBF82773F3B3}" presName="compNode" presStyleCnt="0"/>
      <dgm:spPr/>
    </dgm:pt>
    <dgm:pt modelId="{633F7561-BCB5-4D3A-ABB1-819DA2D3E2AD}" type="pres">
      <dgm:prSet presAssocID="{79EBEA46-7ED0-4D5B-BB8B-BBF82773F3B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209EB238-7E23-4794-8534-D7669CC0D67C}" type="pres">
      <dgm:prSet presAssocID="{79EBEA46-7ED0-4D5B-BB8B-BBF82773F3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8B29961-3D9C-4360-A270-10207D373D91}" type="pres">
      <dgm:prSet presAssocID="{79EBEA46-7ED0-4D5B-BB8B-BBF82773F3B3}" presName="spaceRect" presStyleCnt="0"/>
      <dgm:spPr/>
    </dgm:pt>
    <dgm:pt modelId="{5C93722A-F1F4-4FB3-8EDF-5D8D1128E8FB}" type="pres">
      <dgm:prSet presAssocID="{79EBEA46-7ED0-4D5B-BB8B-BBF82773F3B3}" presName="textRect" presStyleLbl="revTx" presStyleIdx="2" presStyleCnt="5">
        <dgm:presLayoutVars>
          <dgm:chMax val="1"/>
          <dgm:chPref val="1"/>
        </dgm:presLayoutVars>
      </dgm:prSet>
      <dgm:spPr/>
    </dgm:pt>
    <dgm:pt modelId="{ABEB9416-BECE-417E-80AE-C53674713D44}" type="pres">
      <dgm:prSet presAssocID="{171FDBCC-24BF-49A8-A879-E573C36257AD}" presName="sibTrans" presStyleCnt="0"/>
      <dgm:spPr/>
    </dgm:pt>
    <dgm:pt modelId="{309E9FEC-37D7-4E30-981C-53CA58E2E600}" type="pres">
      <dgm:prSet presAssocID="{88D0C0F0-365C-40EF-88B8-87F0A20CF275}" presName="compNode" presStyleCnt="0"/>
      <dgm:spPr/>
    </dgm:pt>
    <dgm:pt modelId="{5094B9B1-E42C-422F-83FB-5437279E1437}" type="pres">
      <dgm:prSet presAssocID="{88D0C0F0-365C-40EF-88B8-87F0A20CF27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2C25D3-2D45-41BF-9846-0BB77D895159}" type="pres">
      <dgm:prSet presAssocID="{88D0C0F0-365C-40EF-88B8-87F0A20CF2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FE8BA82F-7E6B-45BE-BEEF-F298E165C88B}" type="pres">
      <dgm:prSet presAssocID="{88D0C0F0-365C-40EF-88B8-87F0A20CF275}" presName="spaceRect" presStyleCnt="0"/>
      <dgm:spPr/>
    </dgm:pt>
    <dgm:pt modelId="{BFB7DD9B-0F59-48AD-9E98-9C958A01C59F}" type="pres">
      <dgm:prSet presAssocID="{88D0C0F0-365C-40EF-88B8-87F0A20CF275}" presName="textRect" presStyleLbl="revTx" presStyleIdx="3" presStyleCnt="5">
        <dgm:presLayoutVars>
          <dgm:chMax val="1"/>
          <dgm:chPref val="1"/>
        </dgm:presLayoutVars>
      </dgm:prSet>
      <dgm:spPr/>
    </dgm:pt>
    <dgm:pt modelId="{5F2DD787-DAF5-4960-B973-CBC866C02AE2}" type="pres">
      <dgm:prSet presAssocID="{FC77B651-75D4-489C-8BFE-BD4D4D4E6517}" presName="sibTrans" presStyleCnt="0"/>
      <dgm:spPr/>
    </dgm:pt>
    <dgm:pt modelId="{3C4EB057-9107-4368-BC49-97F362316BAD}" type="pres">
      <dgm:prSet presAssocID="{538B4557-74F7-4C38-8E71-955466B42224}" presName="compNode" presStyleCnt="0"/>
      <dgm:spPr/>
    </dgm:pt>
    <dgm:pt modelId="{BCED7E1B-DC8F-4F52-AEAA-0AB429332761}" type="pres">
      <dgm:prSet presAssocID="{538B4557-74F7-4C38-8E71-955466B4222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rgbClr val="FFC000"/>
        </a:solidFill>
      </dgm:spPr>
    </dgm:pt>
    <dgm:pt modelId="{DA3CA974-5AA4-4AAB-AADD-6220F5356069}" type="pres">
      <dgm:prSet presAssocID="{538B4557-74F7-4C38-8E71-955466B422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D55E3A6-1DFE-4DE3-B673-4CB76435E8CF}" type="pres">
      <dgm:prSet presAssocID="{538B4557-74F7-4C38-8E71-955466B42224}" presName="spaceRect" presStyleCnt="0"/>
      <dgm:spPr/>
    </dgm:pt>
    <dgm:pt modelId="{72699966-7795-4296-B56B-B8797B509F4E}" type="pres">
      <dgm:prSet presAssocID="{538B4557-74F7-4C38-8E71-955466B4222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95FF0B-8EDA-4460-8AB0-387D0CDC2D2E}" type="presOf" srcId="{538B4557-74F7-4C38-8E71-955466B42224}" destId="{72699966-7795-4296-B56B-B8797B509F4E}" srcOrd="0" destOrd="0" presId="urn:microsoft.com/office/officeart/2018/5/layout/IconLeafLabelList"/>
    <dgm:cxn modelId="{17737C1C-A1C9-4121-B6D7-F63260284C3E}" type="presOf" srcId="{A57C1C29-00F0-47EF-B057-0FDDBE854CF3}" destId="{99D2F0D0-8662-4E98-B9D4-A2307D0609B7}" srcOrd="0" destOrd="0" presId="urn:microsoft.com/office/officeart/2018/5/layout/IconLeafLabelList"/>
    <dgm:cxn modelId="{0C72423C-B250-4D58-81EB-EAB677EA8250}" srcId="{A57C1C29-00F0-47EF-B057-0FDDBE854CF3}" destId="{79EBEA46-7ED0-4D5B-BB8B-BBF82773F3B3}" srcOrd="2" destOrd="0" parTransId="{E1E1BF3C-0607-4A46-A71A-3193D1C96607}" sibTransId="{171FDBCC-24BF-49A8-A879-E573C36257AD}"/>
    <dgm:cxn modelId="{CA2B8052-BD22-4E44-803A-B68D278DB369}" srcId="{A57C1C29-00F0-47EF-B057-0FDDBE854CF3}" destId="{F045FA51-E75E-48BF-9E98-50D324C3358C}" srcOrd="1" destOrd="0" parTransId="{D6521EA5-CA38-48E2-8B5B-E05280EF132A}" sibTransId="{3D0F17C3-682E-4F9D-99DB-21E193DDD2B9}"/>
    <dgm:cxn modelId="{964CDD72-F04C-4B2D-A0DD-21E6D58729FF}" srcId="{A57C1C29-00F0-47EF-B057-0FDDBE854CF3}" destId="{3CBF4441-B6DD-4E2F-826C-A1A565E0B0FF}" srcOrd="0" destOrd="0" parTransId="{518702CE-74B2-46C5-8EB9-4D79A23860D2}" sibTransId="{70A3895D-215F-4DC0-9958-E924CC92D2E5}"/>
    <dgm:cxn modelId="{7303ED74-5AB4-4796-AB9A-FEF4A55BE50F}" type="presOf" srcId="{F045FA51-E75E-48BF-9E98-50D324C3358C}" destId="{18F792AC-B81C-4B76-B04B-372FC656CD30}" srcOrd="0" destOrd="0" presId="urn:microsoft.com/office/officeart/2018/5/layout/IconLeafLabelList"/>
    <dgm:cxn modelId="{8C0FB690-CD96-4162-8D5F-ED1176A9D983}" srcId="{A57C1C29-00F0-47EF-B057-0FDDBE854CF3}" destId="{88D0C0F0-365C-40EF-88B8-87F0A20CF275}" srcOrd="3" destOrd="0" parTransId="{149CD07D-63DD-4088-AF8B-FDD192F622BC}" sibTransId="{FC77B651-75D4-489C-8BFE-BD4D4D4E6517}"/>
    <dgm:cxn modelId="{363DF591-DD95-44E0-995B-66FC6B922269}" srcId="{A57C1C29-00F0-47EF-B057-0FDDBE854CF3}" destId="{538B4557-74F7-4C38-8E71-955466B42224}" srcOrd="4" destOrd="0" parTransId="{57CAA1DF-B28D-4806-800F-48689689157C}" sibTransId="{CA401D29-AC66-4A92-8FE4-1B1477BC56AE}"/>
    <dgm:cxn modelId="{219545AD-281F-4237-9063-648FE42DC503}" type="presOf" srcId="{88D0C0F0-365C-40EF-88B8-87F0A20CF275}" destId="{BFB7DD9B-0F59-48AD-9E98-9C958A01C59F}" srcOrd="0" destOrd="0" presId="urn:microsoft.com/office/officeart/2018/5/layout/IconLeafLabelList"/>
    <dgm:cxn modelId="{C94C72D3-7C07-4027-9DE4-7F00E41129F0}" type="presOf" srcId="{79EBEA46-7ED0-4D5B-BB8B-BBF82773F3B3}" destId="{5C93722A-F1F4-4FB3-8EDF-5D8D1128E8FB}" srcOrd="0" destOrd="0" presId="urn:microsoft.com/office/officeart/2018/5/layout/IconLeafLabelList"/>
    <dgm:cxn modelId="{697C95EE-C2C5-4880-B219-01B04AC781B7}" type="presOf" srcId="{3CBF4441-B6DD-4E2F-826C-A1A565E0B0FF}" destId="{251A5DFE-314D-468F-B186-507268FA93CD}" srcOrd="0" destOrd="0" presId="urn:microsoft.com/office/officeart/2018/5/layout/IconLeafLabelList"/>
    <dgm:cxn modelId="{707E2622-8741-4D46-8FC3-A3B02F3CFEC9}" type="presParOf" srcId="{99D2F0D0-8662-4E98-B9D4-A2307D0609B7}" destId="{F9215781-7A8C-49B9-8454-D35F0E5931A5}" srcOrd="0" destOrd="0" presId="urn:microsoft.com/office/officeart/2018/5/layout/IconLeafLabelList"/>
    <dgm:cxn modelId="{853D1CB0-5AAC-4E12-8450-A2EB61D6A3FE}" type="presParOf" srcId="{F9215781-7A8C-49B9-8454-D35F0E5931A5}" destId="{32C308A2-8497-4D21-A347-6F6112080BD7}" srcOrd="0" destOrd="0" presId="urn:microsoft.com/office/officeart/2018/5/layout/IconLeafLabelList"/>
    <dgm:cxn modelId="{727F3D31-6E74-4C2A-95A9-8D0989D88E0B}" type="presParOf" srcId="{F9215781-7A8C-49B9-8454-D35F0E5931A5}" destId="{B67DCF6C-25F5-4EF6-86C4-F51DA2DF6A20}" srcOrd="1" destOrd="0" presId="urn:microsoft.com/office/officeart/2018/5/layout/IconLeafLabelList"/>
    <dgm:cxn modelId="{98892292-F1AA-43BB-A2E9-7F80D2CFD3AB}" type="presParOf" srcId="{F9215781-7A8C-49B9-8454-D35F0E5931A5}" destId="{AEAC6BCC-C88B-4C6B-BBF9-6924BCFA42C4}" srcOrd="2" destOrd="0" presId="urn:microsoft.com/office/officeart/2018/5/layout/IconLeafLabelList"/>
    <dgm:cxn modelId="{89747241-E8A5-42B6-9E0D-7C3710A38052}" type="presParOf" srcId="{F9215781-7A8C-49B9-8454-D35F0E5931A5}" destId="{251A5DFE-314D-468F-B186-507268FA93CD}" srcOrd="3" destOrd="0" presId="urn:microsoft.com/office/officeart/2018/5/layout/IconLeafLabelList"/>
    <dgm:cxn modelId="{E3B534AD-6FDA-43A1-9425-89D124DD57A6}" type="presParOf" srcId="{99D2F0D0-8662-4E98-B9D4-A2307D0609B7}" destId="{7EB0BFE7-EDF8-4250-A2CD-18DC846E6483}" srcOrd="1" destOrd="0" presId="urn:microsoft.com/office/officeart/2018/5/layout/IconLeafLabelList"/>
    <dgm:cxn modelId="{AF9FF103-26B9-40E2-927C-BA51E47EB54A}" type="presParOf" srcId="{99D2F0D0-8662-4E98-B9D4-A2307D0609B7}" destId="{89DEA44E-9558-4653-8B67-7077B92CF0FA}" srcOrd="2" destOrd="0" presId="urn:microsoft.com/office/officeart/2018/5/layout/IconLeafLabelList"/>
    <dgm:cxn modelId="{A0A23865-2954-4AFC-BCF6-551A112BA700}" type="presParOf" srcId="{89DEA44E-9558-4653-8B67-7077B92CF0FA}" destId="{9947327B-425B-4B6E-AB83-C94CBE18D9A5}" srcOrd="0" destOrd="0" presId="urn:microsoft.com/office/officeart/2018/5/layout/IconLeafLabelList"/>
    <dgm:cxn modelId="{451C4408-51B0-4B04-B3F0-79AD3CA63315}" type="presParOf" srcId="{89DEA44E-9558-4653-8B67-7077B92CF0FA}" destId="{D691634E-B0E3-40A3-A872-D761B7700A7E}" srcOrd="1" destOrd="0" presId="urn:microsoft.com/office/officeart/2018/5/layout/IconLeafLabelList"/>
    <dgm:cxn modelId="{2180E7AD-3E62-4111-922C-6FA528E04190}" type="presParOf" srcId="{89DEA44E-9558-4653-8B67-7077B92CF0FA}" destId="{1B51026D-AF05-43F7-88B1-D090D26C3CB5}" srcOrd="2" destOrd="0" presId="urn:microsoft.com/office/officeart/2018/5/layout/IconLeafLabelList"/>
    <dgm:cxn modelId="{A8DD0DB9-4A47-44B3-AF38-1ADB9024801B}" type="presParOf" srcId="{89DEA44E-9558-4653-8B67-7077B92CF0FA}" destId="{18F792AC-B81C-4B76-B04B-372FC656CD30}" srcOrd="3" destOrd="0" presId="urn:microsoft.com/office/officeart/2018/5/layout/IconLeafLabelList"/>
    <dgm:cxn modelId="{3612A6E3-D3E6-4EDE-B67C-5E4739A0E08D}" type="presParOf" srcId="{99D2F0D0-8662-4E98-B9D4-A2307D0609B7}" destId="{FB41CA97-1CD6-4A8C-9B60-63DFFF552211}" srcOrd="3" destOrd="0" presId="urn:microsoft.com/office/officeart/2018/5/layout/IconLeafLabelList"/>
    <dgm:cxn modelId="{1597D86A-FAB6-4E9A-A8A5-3D972508320D}" type="presParOf" srcId="{99D2F0D0-8662-4E98-B9D4-A2307D0609B7}" destId="{AC2350D1-1B17-41F5-9706-37D9BD7A5922}" srcOrd="4" destOrd="0" presId="urn:microsoft.com/office/officeart/2018/5/layout/IconLeafLabelList"/>
    <dgm:cxn modelId="{CD2253DF-86ED-456C-B9D0-F9A11381FB3C}" type="presParOf" srcId="{AC2350D1-1B17-41F5-9706-37D9BD7A5922}" destId="{633F7561-BCB5-4D3A-ABB1-819DA2D3E2AD}" srcOrd="0" destOrd="0" presId="urn:microsoft.com/office/officeart/2018/5/layout/IconLeafLabelList"/>
    <dgm:cxn modelId="{5170F866-8755-40D4-AB53-A130656FD84F}" type="presParOf" srcId="{AC2350D1-1B17-41F5-9706-37D9BD7A5922}" destId="{209EB238-7E23-4794-8534-D7669CC0D67C}" srcOrd="1" destOrd="0" presId="urn:microsoft.com/office/officeart/2018/5/layout/IconLeafLabelList"/>
    <dgm:cxn modelId="{F4321F48-047D-4694-B064-FFBC62CA0C4A}" type="presParOf" srcId="{AC2350D1-1B17-41F5-9706-37D9BD7A5922}" destId="{28B29961-3D9C-4360-A270-10207D373D91}" srcOrd="2" destOrd="0" presId="urn:microsoft.com/office/officeart/2018/5/layout/IconLeafLabelList"/>
    <dgm:cxn modelId="{AB420759-F1F1-4924-860A-5ED29F3D4951}" type="presParOf" srcId="{AC2350D1-1B17-41F5-9706-37D9BD7A5922}" destId="{5C93722A-F1F4-4FB3-8EDF-5D8D1128E8FB}" srcOrd="3" destOrd="0" presId="urn:microsoft.com/office/officeart/2018/5/layout/IconLeafLabelList"/>
    <dgm:cxn modelId="{3A1B9043-4A22-4ACC-90D2-946C88CE4978}" type="presParOf" srcId="{99D2F0D0-8662-4E98-B9D4-A2307D0609B7}" destId="{ABEB9416-BECE-417E-80AE-C53674713D44}" srcOrd="5" destOrd="0" presId="urn:microsoft.com/office/officeart/2018/5/layout/IconLeafLabelList"/>
    <dgm:cxn modelId="{5C7DCAD7-58B8-45C1-AB5E-A3EEA69A7E36}" type="presParOf" srcId="{99D2F0D0-8662-4E98-B9D4-A2307D0609B7}" destId="{309E9FEC-37D7-4E30-981C-53CA58E2E600}" srcOrd="6" destOrd="0" presId="urn:microsoft.com/office/officeart/2018/5/layout/IconLeafLabelList"/>
    <dgm:cxn modelId="{87C80346-EC97-4936-8BFA-337FC056C38E}" type="presParOf" srcId="{309E9FEC-37D7-4E30-981C-53CA58E2E600}" destId="{5094B9B1-E42C-422F-83FB-5437279E1437}" srcOrd="0" destOrd="0" presId="urn:microsoft.com/office/officeart/2018/5/layout/IconLeafLabelList"/>
    <dgm:cxn modelId="{1299DD27-3E64-4E7F-AA52-4EEA33AB4C78}" type="presParOf" srcId="{309E9FEC-37D7-4E30-981C-53CA58E2E600}" destId="{662C25D3-2D45-41BF-9846-0BB77D895159}" srcOrd="1" destOrd="0" presId="urn:microsoft.com/office/officeart/2018/5/layout/IconLeafLabelList"/>
    <dgm:cxn modelId="{783D94BB-E458-4F10-82F3-18AE7099C7CF}" type="presParOf" srcId="{309E9FEC-37D7-4E30-981C-53CA58E2E600}" destId="{FE8BA82F-7E6B-45BE-BEEF-F298E165C88B}" srcOrd="2" destOrd="0" presId="urn:microsoft.com/office/officeart/2018/5/layout/IconLeafLabelList"/>
    <dgm:cxn modelId="{66E2545D-FA97-4953-8A3F-F584B5370583}" type="presParOf" srcId="{309E9FEC-37D7-4E30-981C-53CA58E2E600}" destId="{BFB7DD9B-0F59-48AD-9E98-9C958A01C59F}" srcOrd="3" destOrd="0" presId="urn:microsoft.com/office/officeart/2018/5/layout/IconLeafLabelList"/>
    <dgm:cxn modelId="{A1D9984D-03FA-44FA-AFF5-91D29054A728}" type="presParOf" srcId="{99D2F0D0-8662-4E98-B9D4-A2307D0609B7}" destId="{5F2DD787-DAF5-4960-B973-CBC866C02AE2}" srcOrd="7" destOrd="0" presId="urn:microsoft.com/office/officeart/2018/5/layout/IconLeafLabelList"/>
    <dgm:cxn modelId="{53DE8DEF-652B-47C8-9C79-FC7596969EB0}" type="presParOf" srcId="{99D2F0D0-8662-4E98-B9D4-A2307D0609B7}" destId="{3C4EB057-9107-4368-BC49-97F362316BAD}" srcOrd="8" destOrd="0" presId="urn:microsoft.com/office/officeart/2018/5/layout/IconLeafLabelList"/>
    <dgm:cxn modelId="{6A047A54-7B21-4B99-87A5-578CD1CED0AC}" type="presParOf" srcId="{3C4EB057-9107-4368-BC49-97F362316BAD}" destId="{BCED7E1B-DC8F-4F52-AEAA-0AB429332761}" srcOrd="0" destOrd="0" presId="urn:microsoft.com/office/officeart/2018/5/layout/IconLeafLabelList"/>
    <dgm:cxn modelId="{38B32B0D-2BB7-4899-9073-9670C4145C55}" type="presParOf" srcId="{3C4EB057-9107-4368-BC49-97F362316BAD}" destId="{DA3CA974-5AA4-4AAB-AADD-6220F5356069}" srcOrd="1" destOrd="0" presId="urn:microsoft.com/office/officeart/2018/5/layout/IconLeafLabelList"/>
    <dgm:cxn modelId="{9CFE3111-0B60-4553-96FA-5A74002FC0E8}" type="presParOf" srcId="{3C4EB057-9107-4368-BC49-97F362316BAD}" destId="{0D55E3A6-1DFE-4DE3-B673-4CB76435E8CF}" srcOrd="2" destOrd="0" presId="urn:microsoft.com/office/officeart/2018/5/layout/IconLeafLabelList"/>
    <dgm:cxn modelId="{462D458E-8CBC-4943-8764-A12D4DD4C5C9}" type="presParOf" srcId="{3C4EB057-9107-4368-BC49-97F362316BAD}" destId="{72699966-7795-4296-B56B-B8797B509F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8AE03-8C89-4D5B-AB77-EA7E26AB8561}">
      <dsp:nvSpPr>
        <dsp:cNvPr id="0" name=""/>
        <dsp:cNvSpPr/>
      </dsp:nvSpPr>
      <dsp:spPr>
        <a:xfrm>
          <a:off x="0" y="78241"/>
          <a:ext cx="10515600" cy="9990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Google play Store is a digitally distributed service operated and developed by google.</a:t>
          </a:r>
        </a:p>
      </dsp:txBody>
      <dsp:txXfrm>
        <a:off x="48769" y="127010"/>
        <a:ext cx="10418062" cy="901495"/>
      </dsp:txXfrm>
    </dsp:sp>
    <dsp:sp modelId="{5A732FF0-E2B8-4A61-9CB0-32ACE6CD4739}">
      <dsp:nvSpPr>
        <dsp:cNvPr id="0" name=""/>
        <dsp:cNvSpPr/>
      </dsp:nvSpPr>
      <dsp:spPr>
        <a:xfrm>
          <a:off x="0" y="1143515"/>
          <a:ext cx="10515600" cy="99903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Released 14 Operating system from Oct 2008 to Sep 2019</a:t>
          </a:r>
        </a:p>
      </dsp:txBody>
      <dsp:txXfrm>
        <a:off x="48769" y="1192284"/>
        <a:ext cx="10418062" cy="901495"/>
      </dsp:txXfrm>
    </dsp:sp>
    <dsp:sp modelId="{101686E0-CC1F-46A9-B8D1-2D76E9042F2A}">
      <dsp:nvSpPr>
        <dsp:cNvPr id="0" name=""/>
        <dsp:cNvSpPr/>
      </dsp:nvSpPr>
      <dsp:spPr>
        <a:xfrm>
          <a:off x="0" y="2208789"/>
          <a:ext cx="10515600" cy="99903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Applications are available through Google Play either free of charge or at a cost. They can be downloaded directly on an Android device through the Play Store</a:t>
          </a:r>
        </a:p>
      </dsp:txBody>
      <dsp:txXfrm>
        <a:off x="48769" y="2257558"/>
        <a:ext cx="10418062" cy="901495"/>
      </dsp:txXfrm>
    </dsp:sp>
    <dsp:sp modelId="{B99431AC-52E0-45BE-9C40-F8ED25786DAD}">
      <dsp:nvSpPr>
        <dsp:cNvPr id="0" name=""/>
        <dsp:cNvSpPr/>
      </dsp:nvSpPr>
      <dsp:spPr>
        <a:xfrm>
          <a:off x="0" y="3274062"/>
          <a:ext cx="10515600" cy="99903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 number of available apps in the Google Play Store was most recently placed at 2.7 million apps</a:t>
          </a:r>
        </a:p>
      </dsp:txBody>
      <dsp:txXfrm>
        <a:off x="48769" y="3322831"/>
        <a:ext cx="10418062" cy="90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EEB7-41F1-418B-AB25-6734A3DB42A6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8E2A5-42A5-4E2A-880E-166A5182A8C2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10B0A-B6FE-404D-88E1-6BF9D245F11D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contains 11 different attributes which hold 9k+ data with respect to current data present in play store. </a:t>
          </a:r>
        </a:p>
      </dsp:txBody>
      <dsp:txXfrm>
        <a:off x="1172126" y="908559"/>
        <a:ext cx="2114937" cy="897246"/>
      </dsp:txXfrm>
    </dsp:sp>
    <dsp:sp modelId="{73CFBFEE-C100-44BB-8505-35B724DAF82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927A6-4A30-4DAA-A837-8607DFEF97D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7839A-1C5C-4DF6-9D89-351E40E76E5A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and Android Version Attributes where added additionally.</a:t>
          </a:r>
        </a:p>
      </dsp:txBody>
      <dsp:txXfrm>
        <a:off x="4745088" y="908559"/>
        <a:ext cx="2114937" cy="897246"/>
      </dsp:txXfrm>
    </dsp:sp>
    <dsp:sp modelId="{628578EF-FB35-42DB-B724-D1516C73BE15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1E27A-A8CB-4F1D-8DB4-D17DF3123B59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FE0AD-AF6C-41F6-9CD0-6E8408A87A3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34 different category including Games, Tools, Family, Finance, Shopping etc. </a:t>
          </a:r>
        </a:p>
      </dsp:txBody>
      <dsp:txXfrm>
        <a:off x="8318049" y="908559"/>
        <a:ext cx="2114937" cy="897246"/>
      </dsp:txXfrm>
    </dsp:sp>
    <dsp:sp modelId="{3B5B6844-81BB-4540-8D03-F84E6E211F50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26C23-4DD6-4C62-B59B-6644DA890610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0BE67-20FE-49BE-B435-0917CBAC5C88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Installs attributes contain application installation count of each smartphone.</a:t>
          </a:r>
        </a:p>
      </dsp:txBody>
      <dsp:txXfrm>
        <a:off x="1172126" y="2545532"/>
        <a:ext cx="2114937" cy="897246"/>
      </dsp:txXfrm>
    </dsp:sp>
    <dsp:sp modelId="{D50C1FD7-E64F-4032-A2A6-6A773A157FEC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02BF5-4295-45EB-A682-AE5C5380B077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FC603-C2FB-4E69-BAC9-CB54010AC03A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Ratings and Reviews has high impact on Development community</a:t>
          </a:r>
        </a:p>
      </dsp:txBody>
      <dsp:txXfrm>
        <a:off x="4745088" y="2545532"/>
        <a:ext cx="2114937" cy="897246"/>
      </dsp:txXfrm>
    </dsp:sp>
    <dsp:sp modelId="{C9D23D4B-9226-4EE5-8C10-203D823F1510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1C533-3D9C-4AA4-8507-88CDBEA3AFD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C66C3-DE1E-412A-9DA5-02344906427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 attribute created to differentiate between free and paid app</a:t>
          </a:r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B0B50-17F8-4FBD-8C4D-C72BD68F7634}">
      <dsp:nvSpPr>
        <dsp:cNvPr id="0" name=""/>
        <dsp:cNvSpPr/>
      </dsp:nvSpPr>
      <dsp:spPr>
        <a:xfrm>
          <a:off x="1020487" y="62582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8BF3-859C-405D-B768-0B4F39BB2156}">
      <dsp:nvSpPr>
        <dsp:cNvPr id="0" name=""/>
        <dsp:cNvSpPr/>
      </dsp:nvSpPr>
      <dsp:spPr>
        <a:xfrm>
          <a:off x="393" y="1857672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Dataset has been downloaded from Kaggle website and used Google Big Query to insert data into Tableau.</a:t>
          </a:r>
        </a:p>
      </dsp:txBody>
      <dsp:txXfrm>
        <a:off x="393" y="1857672"/>
        <a:ext cx="3138750" cy="662080"/>
      </dsp:txXfrm>
    </dsp:sp>
    <dsp:sp modelId="{F6680E62-5E7E-4BB2-BE2F-E4324FE20B22}">
      <dsp:nvSpPr>
        <dsp:cNvPr id="0" name=""/>
        <dsp:cNvSpPr/>
      </dsp:nvSpPr>
      <dsp:spPr>
        <a:xfrm>
          <a:off x="393" y="2581746"/>
          <a:ext cx="3138750" cy="1143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7909-5AF1-48C4-8208-2E3FBBF3E063}">
      <dsp:nvSpPr>
        <dsp:cNvPr id="0" name=""/>
        <dsp:cNvSpPr/>
      </dsp:nvSpPr>
      <dsp:spPr>
        <a:xfrm>
          <a:off x="4708518" y="62582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41FBE-1AF4-47ED-AD26-6E764C40B7CC}">
      <dsp:nvSpPr>
        <dsp:cNvPr id="0" name=""/>
        <dsp:cNvSpPr/>
      </dsp:nvSpPr>
      <dsp:spPr>
        <a:xfrm>
          <a:off x="3688425" y="1857672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OpenRefine</a:t>
          </a:r>
          <a:r>
            <a:rPr lang="en-US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Microsoft Excel where used for data cleaning.</a:t>
          </a:r>
        </a:p>
      </dsp:txBody>
      <dsp:txXfrm>
        <a:off x="3688425" y="1857672"/>
        <a:ext cx="3138750" cy="662080"/>
      </dsp:txXfrm>
    </dsp:sp>
    <dsp:sp modelId="{AB4507A5-93D2-4A55-BBB1-C85EDD823349}">
      <dsp:nvSpPr>
        <dsp:cNvPr id="0" name=""/>
        <dsp:cNvSpPr/>
      </dsp:nvSpPr>
      <dsp:spPr>
        <a:xfrm>
          <a:off x="3688425" y="2581746"/>
          <a:ext cx="3138750" cy="1143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B1043-4597-4E80-B282-070F3583F42C}">
      <dsp:nvSpPr>
        <dsp:cNvPr id="0" name=""/>
        <dsp:cNvSpPr/>
      </dsp:nvSpPr>
      <dsp:spPr>
        <a:xfrm>
          <a:off x="8396550" y="62582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DBE2A-D702-4BE8-8C8B-CCFD1DE82254}">
      <dsp:nvSpPr>
        <dsp:cNvPr id="0" name=""/>
        <dsp:cNvSpPr/>
      </dsp:nvSpPr>
      <dsp:spPr>
        <a:xfrm>
          <a:off x="7376456" y="1857672"/>
          <a:ext cx="3138750" cy="66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Analysis has been done by using: </a:t>
          </a:r>
        </a:p>
      </dsp:txBody>
      <dsp:txXfrm>
        <a:off x="7376456" y="1857672"/>
        <a:ext cx="3138750" cy="662080"/>
      </dsp:txXfrm>
    </dsp:sp>
    <dsp:sp modelId="{B9CEDDA5-F014-47EA-A841-F0E79EA12BCD}">
      <dsp:nvSpPr>
        <dsp:cNvPr id="0" name=""/>
        <dsp:cNvSpPr/>
      </dsp:nvSpPr>
      <dsp:spPr>
        <a:xfrm>
          <a:off x="7376850" y="2169315"/>
          <a:ext cx="3138750" cy="1143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Tableau (Visualization)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Python (Neural Network)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Microsoft Excel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 Programming </a:t>
          </a:r>
        </a:p>
      </dsp:txBody>
      <dsp:txXfrm>
        <a:off x="7376850" y="2169315"/>
        <a:ext cx="3138750" cy="1143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2505-CADD-4678-A75A-394611529566}">
      <dsp:nvSpPr>
        <dsp:cNvPr id="0" name=""/>
        <dsp:cNvSpPr/>
      </dsp:nvSpPr>
      <dsp:spPr>
        <a:xfrm>
          <a:off x="10543" y="0"/>
          <a:ext cx="5110033" cy="1533010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84" tIns="189284" rIns="189284" bIns="18928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 started this research study with the aim achieving results to the following questions: </a:t>
          </a:r>
        </a:p>
      </dsp:txBody>
      <dsp:txXfrm>
        <a:off x="470446" y="0"/>
        <a:ext cx="4190227" cy="1533010"/>
      </dsp:txXfrm>
    </dsp:sp>
    <dsp:sp modelId="{D11C11F7-B3C0-482D-BEC6-DE1953E3B91C}">
      <dsp:nvSpPr>
        <dsp:cNvPr id="0" name=""/>
        <dsp:cNvSpPr/>
      </dsp:nvSpPr>
      <dsp:spPr>
        <a:xfrm>
          <a:off x="10543" y="1533010"/>
          <a:ext cx="4650130" cy="20848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64" tIns="367464" rIns="367464" bIns="734927" numCol="1" spcCol="1270" anchor="t" anchorCtr="0">
          <a:noAutofit/>
        </a:bodyPr>
        <a:lstStyle/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apps available by category.</a:t>
          </a:r>
        </a:p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Installation overview according to the type of application.</a:t>
          </a:r>
        </a:p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Paid and Free apps on play store</a:t>
          </a:r>
        </a:p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Minimum Android version that is needed to run the apps.</a:t>
          </a:r>
        </a:p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Genre Split-up according to free and paid.</a:t>
          </a:r>
        </a:p>
      </dsp:txBody>
      <dsp:txXfrm>
        <a:off x="10543" y="1533010"/>
        <a:ext cx="4650130" cy="2084834"/>
      </dsp:txXfrm>
    </dsp:sp>
    <dsp:sp modelId="{8FEB69A2-5435-4A3E-B393-5685401D519D}">
      <dsp:nvSpPr>
        <dsp:cNvPr id="0" name=""/>
        <dsp:cNvSpPr/>
      </dsp:nvSpPr>
      <dsp:spPr>
        <a:xfrm>
          <a:off x="5069675" y="0"/>
          <a:ext cx="5110033" cy="1533010"/>
        </a:xfrm>
        <a:prstGeom prst="chevron">
          <a:avLst>
            <a:gd name="adj" fmla="val 3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84" tIns="189284" rIns="189284" bIns="18928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most optimized method to get solutions to above mentioned problems is by using machine learning algorithms. </a:t>
          </a:r>
        </a:p>
      </dsp:txBody>
      <dsp:txXfrm>
        <a:off x="5529578" y="0"/>
        <a:ext cx="4190227" cy="1533010"/>
      </dsp:txXfrm>
    </dsp:sp>
    <dsp:sp modelId="{E448B8E2-7719-4D98-9E13-181AF55CED78}">
      <dsp:nvSpPr>
        <dsp:cNvPr id="0" name=""/>
        <dsp:cNvSpPr/>
      </dsp:nvSpPr>
      <dsp:spPr>
        <a:xfrm>
          <a:off x="5069675" y="1533010"/>
          <a:ext cx="4650130" cy="208483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64" tIns="367464" rIns="367464" bIns="734927" numCol="1" spcCol="1270" anchor="t" anchorCtr="0">
          <a:noAutofit/>
        </a:bodyPr>
        <a:lstStyle/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Predicted price of paid app</a:t>
          </a:r>
        </a:p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Correlation between Reviews and Rating using R.</a:t>
          </a:r>
        </a:p>
        <a:p>
          <a:pPr marL="0" lvl="0" indent="0" algn="l" defTabSz="5111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Correlation between Reviews and Rating using Microsoft Excel.</a:t>
          </a:r>
        </a:p>
      </dsp:txBody>
      <dsp:txXfrm>
        <a:off x="5069675" y="1533010"/>
        <a:ext cx="4650130" cy="2084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308A2-8497-4D21-A347-6F6112080BD7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DCF6C-25F5-4EF6-86C4-F51DA2DF6A20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A5DFE-314D-468F-B186-507268FA93CD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Pie chart </a:t>
          </a:r>
        </a:p>
      </dsp:txBody>
      <dsp:txXfrm>
        <a:off x="127800" y="2535669"/>
        <a:ext cx="1800000" cy="720000"/>
      </dsp:txXfrm>
    </dsp:sp>
    <dsp:sp modelId="{9947327B-425B-4B6E-AB83-C94CBE18D9A5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99FF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1634E-B0E3-40A3-A872-D761B7700A7E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92AC-B81C-4B76-B04B-372FC656CD30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Bar graph</a:t>
          </a:r>
        </a:p>
      </dsp:txBody>
      <dsp:txXfrm>
        <a:off x="2242800" y="2535669"/>
        <a:ext cx="1800000" cy="720000"/>
      </dsp:txXfrm>
    </dsp:sp>
    <dsp:sp modelId="{633F7561-BCB5-4D3A-ABB1-819DA2D3E2AD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EB238-7E23-4794-8534-D7669CC0D67C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3722A-F1F4-4FB3-8EDF-5D8D1128E8FB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Scatter plot</a:t>
          </a:r>
        </a:p>
      </dsp:txBody>
      <dsp:txXfrm>
        <a:off x="4357800" y="2535669"/>
        <a:ext cx="1800000" cy="720000"/>
      </dsp:txXfrm>
    </dsp:sp>
    <dsp:sp modelId="{5094B9B1-E42C-422F-83FB-5437279E1437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25D3-2D45-41BF-9846-0BB77D895159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7DD9B-0F59-48AD-9E98-9C958A01C59F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Heat map</a:t>
          </a:r>
        </a:p>
      </dsp:txBody>
      <dsp:txXfrm>
        <a:off x="6472800" y="2535669"/>
        <a:ext cx="1800000" cy="720000"/>
      </dsp:txXfrm>
    </dsp:sp>
    <dsp:sp modelId="{BCED7E1B-DC8F-4F52-AEAA-0AB429332761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CA974-5AA4-4AAB-AADD-6220F5356069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99966-7795-4296-B56B-B8797B509F4E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Box plot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4D85-BEDF-4728-BA2D-2C626B95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558EE-B326-424C-A0E0-E0194D31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009A3-7834-4246-8C23-798991C4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F08A-CFDE-42FE-B514-379B4269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FD62-D1EE-49B9-8EAE-B849EA4F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29F2-DD04-4794-BF52-E5D58512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8695D-222B-4E81-BA9C-BD7730BC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3279-5298-48F3-85BE-8D72537B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5AF2-A596-4FE2-A66B-04F44782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4F46-D11C-418B-978A-E0542FC2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18AB2-A357-467B-87E1-763B478F4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6B12A-C29D-4CCC-800C-8EAC5D71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1E3D-D6F4-495E-B679-1E650453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C85E-E408-4395-9D5F-457065B6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947E-3641-4437-9DCA-7026BC96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4DA9-7149-45CE-BB51-7EBC410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0323-2DD6-4134-B220-E9F85F96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48AA-5E38-4949-9B32-BC6EDBD2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6D2C-3E74-4C7F-A96F-6CA62B28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A888-E5E0-46E6-9A62-C3564A3D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0190-F62E-4627-A1C8-2229E771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9ABF-B589-43BB-A197-1AB678B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3E23-5203-49F9-BA8A-D50B455D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06CB-373C-4D46-B829-112DA3F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8B343-3DF8-4E58-AE4E-428E265B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03F0-D305-4CC0-B1A6-D6A9E167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7C2C-FCEA-4C00-9439-9E9B3603B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83C9-F9E4-4777-8883-F73CF6DF1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5332-403D-489F-9EB9-0AED7BB8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DD602-ACE9-4C57-BCA3-F1BEDE59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0EEE-8716-4119-9337-71484225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004D-18DE-4EF6-B777-8422047C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37AC-A2BA-4C45-AB76-B59FC6EE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0FA26-D461-4584-86B8-B4ACF6D02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F3850-E0BF-4410-B666-6B1ACC3A8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6EBF5-80B6-40CB-883A-1DA034910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4D3DB-1714-40F5-B80A-977FA49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B2BF6-418D-442E-8549-661056C4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54CD0-92A2-4102-8904-2EA10865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10B-D57B-4103-8B1C-07CCFCC4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31DE1-6FEB-4723-B59F-26D61F43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B8AEF-7AC5-4BEB-BD80-4D72B47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2C67B-B206-43F9-A6CE-93B1E624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E2CE0-F19F-4054-AC7C-3B799E41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70E95-D643-480F-A3FA-CC2494CD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007DE-D820-4067-93DF-0587F80B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A66E-2A4D-4340-9D72-9D988312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AE9C-2FE9-42FF-BB5A-658719C9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9C114-92AC-4BD2-9B5F-DC27EC01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F4F1-0C02-49F4-910C-DF6D2D8C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0E1FA-8F1C-4500-BBF5-1FEA0E0B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BB8E-C3A9-4B67-A739-0A0C956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7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8D39-5526-4F3F-B1DA-BA3BAB57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02DCE-3454-47A1-ACDE-058B41271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2949C-1F68-4033-8B6D-06FA47CC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07C9-814D-4038-B1DB-2ABF0F27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E117-AEE8-4AC6-9BA0-EC2FD9E6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48CE-F6BD-438D-9B2F-CD73FDF2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8FE69-9BA3-407D-92E3-E086BDCE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74D5-E5B2-4A08-B65B-190FFB81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530B-BE2F-42B3-B45A-AAD659740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2464-038E-42BD-BA69-D125EB25C00B}" type="datetimeFigureOut">
              <a:rPr lang="en-US" smtClean="0"/>
              <a:t>12-Sep-19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F1EE-5ACA-4391-8F4F-B8D71BB5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3D69-7613-4EA1-A5B7-D059F2BBC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F72A-A55C-4244-BDCD-9431B24A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7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807EA-4377-4E1A-B927-4545E0685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6183" y="3489943"/>
            <a:ext cx="5072683" cy="1443824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en-US" sz="35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500" dirty="0">
                <a:solidFill>
                  <a:srgbClr val="FF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Storytelling</a:t>
            </a:r>
            <a:r>
              <a:rPr lang="en-US" sz="35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500" dirty="0">
                <a:solidFill>
                  <a:srgbClr val="99FF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35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500" dirty="0">
                <a:solidFill>
                  <a:srgbClr val="FFCC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5D31E-7B23-41AF-8EA5-71E77266C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2" y="3971012"/>
            <a:ext cx="4805691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-Yashawant Parab (11012130)</a:t>
            </a:r>
          </a:p>
        </p:txBody>
      </p:sp>
      <p:sp>
        <p:nvSpPr>
          <p:cNvPr id="205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http://www.xanjero.com/wp-content/uploads/2018/03/Google-Play-Store-Android-app-developer-warning.png">
            <a:extLst>
              <a:ext uri="{FF2B5EF4-FFF2-40B4-BE49-F238E27FC236}">
                <a16:creationId xmlns:a16="http://schemas.microsoft.com/office/drawing/2014/main" id="{451C15B5-F727-4149-9DB5-45F9FF0B5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6"/>
          <a:stretch/>
        </p:blipFill>
        <p:spPr bwMode="auto">
          <a:xfrm>
            <a:off x="-421241" y="441224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020BB5-91B2-43C2-9A24-943DA65DD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11" y="5119833"/>
            <a:ext cx="2490011" cy="11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D61-0EA0-403A-BEF8-0371C9F9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6BB577-9F7E-479E-BC7B-B238C6F8B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2342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B9B5-8ECC-4978-86F4-78C23F5D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Characteristic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94302-71E7-461D-8739-EB686FD89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907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68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D290-CF2E-4609-93F9-C01474FD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Architecture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0E3C5-E0CA-47BD-997D-E5456A540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6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5E1-EBA8-4038-864B-A8A244C3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55A1E5-FE71-44C9-B4C1-BA10DCE5D1ED}"/>
              </a:ext>
            </a:extLst>
          </p:cNvPr>
          <p:cNvGrpSpPr/>
          <p:nvPr/>
        </p:nvGrpSpPr>
        <p:grpSpPr>
          <a:xfrm>
            <a:off x="838199" y="1428059"/>
            <a:ext cx="10515599" cy="5064815"/>
            <a:chOff x="387363" y="723900"/>
            <a:chExt cx="10636237" cy="53721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93EDAF-44B5-4F8C-8ECF-C8076F3235FD}"/>
                </a:ext>
              </a:extLst>
            </p:cNvPr>
            <p:cNvSpPr/>
            <p:nvPr/>
          </p:nvSpPr>
          <p:spPr>
            <a:xfrm>
              <a:off x="387363" y="723900"/>
              <a:ext cx="10636237" cy="5372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08E75C-468A-47C7-A03D-5EA059BE69E0}"/>
                </a:ext>
              </a:extLst>
            </p:cNvPr>
            <p:cNvSpPr/>
            <p:nvPr/>
          </p:nvSpPr>
          <p:spPr>
            <a:xfrm>
              <a:off x="7646507" y="861390"/>
              <a:ext cx="3232999" cy="51228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Visualization and Analysis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B68A7-594D-4DA8-8914-0256FC7E45FF}"/>
                </a:ext>
              </a:extLst>
            </p:cNvPr>
            <p:cNvSpPr/>
            <p:nvPr/>
          </p:nvSpPr>
          <p:spPr>
            <a:xfrm>
              <a:off x="7908632" y="3317432"/>
              <a:ext cx="2526006" cy="9341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Microsoft Excel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78CE49-94B8-4981-BFF0-2C004DD983EF}"/>
                </a:ext>
              </a:extLst>
            </p:cNvPr>
            <p:cNvSpPr/>
            <p:nvPr/>
          </p:nvSpPr>
          <p:spPr>
            <a:xfrm>
              <a:off x="7908632" y="2223202"/>
              <a:ext cx="2526006" cy="9308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Python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9D97F3-4984-40EE-8281-22EB0779AC5C}"/>
                </a:ext>
              </a:extLst>
            </p:cNvPr>
            <p:cNvSpPr/>
            <p:nvPr/>
          </p:nvSpPr>
          <p:spPr>
            <a:xfrm>
              <a:off x="7897096" y="1070268"/>
              <a:ext cx="2537542" cy="9035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Tableau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6F0377-41C5-4577-B0FB-0A902C9D9D75}"/>
                </a:ext>
              </a:extLst>
            </p:cNvPr>
            <p:cNvSpPr/>
            <p:nvPr/>
          </p:nvSpPr>
          <p:spPr>
            <a:xfrm>
              <a:off x="4991088" y="1699110"/>
              <a:ext cx="2271104" cy="2007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Storage Process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514EA8-C5D2-49B3-B4C3-5BD15B88B5BD}"/>
                </a:ext>
              </a:extLst>
            </p:cNvPr>
            <p:cNvSpPr/>
            <p:nvPr/>
          </p:nvSpPr>
          <p:spPr>
            <a:xfrm>
              <a:off x="2190448" y="861391"/>
              <a:ext cx="2455229" cy="39358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Cleaning Process</a:t>
              </a:r>
            </a:p>
          </p:txBody>
        </p:sp>
        <p:pic>
          <p:nvPicPr>
            <p:cNvPr id="12" name="Picture 4" descr="Image result for cloud image">
              <a:extLst>
                <a:ext uri="{FF2B5EF4-FFF2-40B4-BE49-F238E27FC236}">
                  <a16:creationId xmlns:a16="http://schemas.microsoft.com/office/drawing/2014/main" id="{0C7EA885-5A2A-497F-9062-97CF82CA8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82" y="1699110"/>
              <a:ext cx="1454907" cy="1454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BA3737-28CC-4B87-917B-C7D2B140060D}"/>
                </a:ext>
              </a:extLst>
            </p:cNvPr>
            <p:cNvSpPr/>
            <p:nvPr/>
          </p:nvSpPr>
          <p:spPr>
            <a:xfrm>
              <a:off x="2375719" y="1207295"/>
              <a:ext cx="2071436" cy="12384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Open Refine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51BC920-B4E7-4B22-879E-493175D6C1A0}"/>
                </a:ext>
              </a:extLst>
            </p:cNvPr>
            <p:cNvSpPr txBox="1">
              <a:spLocks/>
            </p:cNvSpPr>
            <p:nvPr/>
          </p:nvSpPr>
          <p:spPr>
            <a:xfrm>
              <a:off x="387363" y="2955237"/>
              <a:ext cx="1531544" cy="7288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Kaggle Dataset</a:t>
              </a:r>
            </a:p>
          </p:txBody>
        </p:sp>
        <p:pic>
          <p:nvPicPr>
            <p:cNvPr id="15" name="Picture 8" descr="Image result for openrefine image">
              <a:extLst>
                <a:ext uri="{FF2B5EF4-FFF2-40B4-BE49-F238E27FC236}">
                  <a16:creationId xmlns:a16="http://schemas.microsoft.com/office/drawing/2014/main" id="{DDD9C340-12D3-42F1-930A-6E323D389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215" y="1454857"/>
              <a:ext cx="1973355" cy="509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1114AB-B66C-4CA9-88BC-EAF406BD6B14}"/>
                </a:ext>
              </a:extLst>
            </p:cNvPr>
            <p:cNvSpPr/>
            <p:nvPr/>
          </p:nvSpPr>
          <p:spPr>
            <a:xfrm>
              <a:off x="2364379" y="2809797"/>
              <a:ext cx="2071436" cy="12384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Microsoft Excel</a:t>
              </a:r>
            </a:p>
          </p:txBody>
        </p:sp>
        <p:pic>
          <p:nvPicPr>
            <p:cNvPr id="17" name="Picture 18" descr="Image result for microsoft excel">
              <a:extLst>
                <a:ext uri="{FF2B5EF4-FFF2-40B4-BE49-F238E27FC236}">
                  <a16:creationId xmlns:a16="http://schemas.microsoft.com/office/drawing/2014/main" id="{69EDB65D-B69B-49F8-B292-E0C524EA8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215" y="2955944"/>
              <a:ext cx="1876217" cy="75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632D069-BEC2-46D2-B1DC-D697F42BB558}"/>
                </a:ext>
              </a:extLst>
            </p:cNvPr>
            <p:cNvSpPr/>
            <p:nvPr/>
          </p:nvSpPr>
          <p:spPr>
            <a:xfrm>
              <a:off x="1880589" y="2445701"/>
              <a:ext cx="309859" cy="3640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0" descr="Image result for big data query">
              <a:extLst>
                <a:ext uri="{FF2B5EF4-FFF2-40B4-BE49-F238E27FC236}">
                  <a16:creationId xmlns:a16="http://schemas.microsoft.com/office/drawing/2014/main" id="{6C1AB1F9-04A3-41C2-9E16-9C645E333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300" y="1944585"/>
              <a:ext cx="2240891" cy="144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3A71796-BA8F-4E0D-8F0C-79A777CEA30A}"/>
                </a:ext>
              </a:extLst>
            </p:cNvPr>
            <p:cNvSpPr/>
            <p:nvPr/>
          </p:nvSpPr>
          <p:spPr>
            <a:xfrm>
              <a:off x="4645677" y="2520722"/>
              <a:ext cx="338037" cy="3640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4" descr="Image result for tableau">
              <a:extLst>
                <a:ext uri="{FF2B5EF4-FFF2-40B4-BE49-F238E27FC236}">
                  <a16:creationId xmlns:a16="http://schemas.microsoft.com/office/drawing/2014/main" id="{37E1EC4D-DC6F-49FB-B6D5-F19719A3B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857" y="1097812"/>
              <a:ext cx="2016401" cy="5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Image result for microsoft excel">
              <a:extLst>
                <a:ext uri="{FF2B5EF4-FFF2-40B4-BE49-F238E27FC236}">
                  <a16:creationId xmlns:a16="http://schemas.microsoft.com/office/drawing/2014/main" id="{DA076D05-7619-4B23-81FF-5AC2C737E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370" y="3399183"/>
              <a:ext cx="1773182" cy="48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0" descr="Image result for python">
              <a:extLst>
                <a:ext uri="{FF2B5EF4-FFF2-40B4-BE49-F238E27FC236}">
                  <a16:creationId xmlns:a16="http://schemas.microsoft.com/office/drawing/2014/main" id="{CA0E25E1-3DAC-47A7-AD81-F9E216296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484" y="2280228"/>
              <a:ext cx="667983" cy="567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E884E65-2C5A-4B9E-8FF9-1C0255F32BE6}"/>
                </a:ext>
              </a:extLst>
            </p:cNvPr>
            <p:cNvSpPr/>
            <p:nvPr/>
          </p:nvSpPr>
          <p:spPr>
            <a:xfrm>
              <a:off x="7270463" y="2563895"/>
              <a:ext cx="338037" cy="36409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B76466-179E-4458-B1B9-CA266CB7A08D}"/>
                </a:ext>
              </a:extLst>
            </p:cNvPr>
            <p:cNvSpPr/>
            <p:nvPr/>
          </p:nvSpPr>
          <p:spPr>
            <a:xfrm>
              <a:off x="7897096" y="4414971"/>
              <a:ext cx="2526006" cy="9308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 Programming</a:t>
              </a:r>
            </a:p>
          </p:txBody>
        </p:sp>
        <p:pic>
          <p:nvPicPr>
            <p:cNvPr id="26" name="Picture 2" descr="Image result for R programming">
              <a:extLst>
                <a:ext uri="{FF2B5EF4-FFF2-40B4-BE49-F238E27FC236}">
                  <a16:creationId xmlns:a16="http://schemas.microsoft.com/office/drawing/2014/main" id="{777224F4-03D9-4753-85E7-9B158FF4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550" y="4525203"/>
              <a:ext cx="700821" cy="544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54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18A8-6F98-49BD-A138-C9B042FD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Task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C30EB-E576-47CE-B10E-5112E8A4E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277767"/>
              </p:ext>
            </p:extLst>
          </p:nvPr>
        </p:nvGraphicFramePr>
        <p:xfrm>
          <a:off x="1000874" y="2124486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33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7EEC-E695-4B09-8C96-CB7D66ED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Visualization Technique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87C9FC-6945-4953-8B64-A8C21E2F5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7801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86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00576-F50A-49CF-BE38-401B7D4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263" y="3992704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 Demo</a:t>
            </a:r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3045AF1D-27A6-4E0D-9AB1-222FD69E2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181" y="2839031"/>
            <a:ext cx="3163437" cy="316343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http://www.xanjero.com/wp-content/uploads/2018/03/Google-Play-Store-Android-app-developer-warning.png">
            <a:extLst>
              <a:ext uri="{FF2B5EF4-FFF2-40B4-BE49-F238E27FC236}">
                <a16:creationId xmlns:a16="http://schemas.microsoft.com/office/drawing/2014/main" id="{6A83B57D-993B-45B6-A3FB-A17518A5A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6"/>
          <a:stretch/>
        </p:blipFill>
        <p:spPr bwMode="auto">
          <a:xfrm>
            <a:off x="5532900" y="-331066"/>
            <a:ext cx="2754829" cy="317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7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A5B24-4BD8-4504-A8EF-64BAF39E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05" y="4453363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dirty="0">
                <a:solidFill>
                  <a:srgbClr val="FF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en-US" dirty="0">
                <a:solidFill>
                  <a:srgbClr val="99FF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dirty="0">
                <a:solidFill>
                  <a:srgbClr val="FF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99FF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dirty="0">
                <a:solidFill>
                  <a:srgbClr val="FF5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6" descr="http://www.xanjero.com/wp-content/uploads/2018/03/Google-Play-Store-Android-app-developer-warning.png">
            <a:extLst>
              <a:ext uri="{FF2B5EF4-FFF2-40B4-BE49-F238E27FC236}">
                <a16:creationId xmlns:a16="http://schemas.microsoft.com/office/drawing/2014/main" id="{B0045DF0-622A-436B-9AB0-5A636A27A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6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2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Data Storytelling and Visualization</vt:lpstr>
      <vt:lpstr>Introduction</vt:lpstr>
      <vt:lpstr>Dataset Characteristic </vt:lpstr>
      <vt:lpstr>Design Architecture </vt:lpstr>
      <vt:lpstr>Data Pipeline</vt:lpstr>
      <vt:lpstr>Domain Task</vt:lpstr>
      <vt:lpstr>Visualization Technique</vt:lpstr>
      <vt:lpstr>Dashboard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 and Visualization</dc:title>
  <dc:creator>Yashawant Parab</dc:creator>
  <cp:lastModifiedBy>Yashawant Parab</cp:lastModifiedBy>
  <cp:revision>1</cp:revision>
  <dcterms:created xsi:type="dcterms:W3CDTF">2019-09-12T22:11:04Z</dcterms:created>
  <dcterms:modified xsi:type="dcterms:W3CDTF">2019-09-12T22:57:01Z</dcterms:modified>
</cp:coreProperties>
</file>