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9943" y="1524000"/>
            <a:ext cx="8915399" cy="14020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Oasis – Infobyte</a:t>
            </a:r>
            <a:b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Development and Designing.</a:t>
            </a:r>
            <a:endParaRPr lang="en-IN" sz="4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32855" y="4875991"/>
            <a:ext cx="8915399" cy="112628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 By </a:t>
            </a:r>
          </a:p>
          <a:p>
            <a:r>
              <a:rPr lang="en-US" sz="2800" dirty="0" smtClean="0"/>
              <a:t>Yash Baheti</a:t>
            </a:r>
            <a:endParaRPr lang="en-I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5" t="26839" r="31226" b="24646"/>
          <a:stretch/>
        </p:blipFill>
        <p:spPr>
          <a:xfrm>
            <a:off x="215149" y="1"/>
            <a:ext cx="941296" cy="126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87140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2731" y="589276"/>
            <a:ext cx="8911687" cy="128089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4846" y="1965960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: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Hit The Bull</a:t>
            </a:r>
            <a:endParaRPr lang="en-I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1 : Creation of Landing Page using HTML &amp; CSS.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 : Visual Studio Code.</a:t>
            </a: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81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</TotalTime>
  <Words>31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Times New Roman</vt:lpstr>
      <vt:lpstr>Wingdings 3</vt:lpstr>
      <vt:lpstr>Wisp</vt:lpstr>
      <vt:lpstr>Oasis – Infobyte     Web Development and Designing.</vt:lpstr>
      <vt:lpstr>Outline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Oasis – Infobyte     Web Development and Designing.</dc:title>
  <dc:creator>Sai</dc:creator>
  <cp:lastModifiedBy>Sai</cp:lastModifiedBy>
  <cp:revision>4</cp:revision>
  <dcterms:created xsi:type="dcterms:W3CDTF">2022-01-16T06:31:00Z</dcterms:created>
  <dcterms:modified xsi:type="dcterms:W3CDTF">2022-01-16T06:56:40Z</dcterms:modified>
</cp:coreProperties>
</file>