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with image</a:t>
            </a:r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0669" y="3648962"/>
            <a:ext cx="10414440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Yash Sham Bhavsar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Yash Sham Bhavsar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pes modern college of engineering artificial intelligence and machine learning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3A560C-C43F-E08D-7F8C-454CFFC681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5670" y="1509873"/>
            <a:ext cx="11734046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Storage Capacity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Allow storing longer messages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optimizing pixel allocation.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Encryption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Implement stronger encryption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techniques like AES to enhance security.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Different Image Formats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Expand functionality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support PNG, BMP, or GIF formats for better concealment.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&amp; Web Applications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Convert the project into an app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real-world usage.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Integration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Detect and prevent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steganography-based attacks. 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In today's digital era, secure communication is a major challenge. Traditional encryption techniques can be detected easily, making them vulnerable to attacks. This project focuses on </a:t>
            </a:r>
            <a:r>
              <a:rPr lang="en-US" sz="3200" b="1" dirty="0"/>
              <a:t>image-based steganography</a:t>
            </a:r>
            <a:r>
              <a:rPr lang="en-US" sz="3200" dirty="0"/>
              <a:t>, where a secret message is hidden within an image without making any noticeable changes to it. The message can only be retrieved using a correct password, ensuring confidentiality.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04FBE8B-4BC0-EF08-114D-E92B8511A4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7435" y="1599484"/>
            <a:ext cx="11757129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Python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The core programming language used for implementing </a:t>
            </a:r>
            <a:endParaRPr lang="en-US" altLang="en-US" sz="3200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project.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OpenCV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Used for image processing, modification, and saving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NumPy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Helps in manipulating pixel values efficiently.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Google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Colab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Provides an easy-to-use environment for running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code and displaying images.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40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11D14FF-105E-419E-CD75-252C3C998D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1" y="1601320"/>
            <a:ext cx="11330922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Invisible Communication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The message is embedded inside an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image, making it undetectable to unauthorized users.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Password Protection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Only the correct password can unlock the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hidden message.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Lightweight Implementation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The project uses simple but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effective logic for encoding and decoding messages.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Flexible Storage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The message is stored across different pixels,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ensuring it is not concentrated in one place.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3A3E14F-7EA8-D733-14FF-A80005F87D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622752"/>
            <a:ext cx="11644534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Enthusiasts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Those interested in data hiding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techniques and secure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&amp; Activists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Who need to send confidential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information securely.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Forensic &amp; Intelligence Agencies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Who require hidden data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storage techniques.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Students &amp; Researchers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Learning about steganography 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cryptography techniques.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6A6CBB6-3634-F762-A4E6-6968D027E1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376531"/>
            <a:ext cx="11713463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program successfully encrypts a secret message into an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image by modifying its pixel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encrypted image looks the same to the human eye but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contains hidden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Upon entering the correct password, the message is decrypted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displayed.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an incorrect password is entered, the decryption fails,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ensuring security. </a:t>
            </a: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295C4D9-071B-FC4A-52EB-DBED3FD4B6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484253"/>
            <a:ext cx="11261416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demonstrates a simple yet effective way 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image-based steganography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highlights how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OpenCV and NumPy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can be used for pixel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manipulation.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use of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password protection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adds an extra layer of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security.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method is lightweight and can be enhanced for more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complex use cases 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18" y="-285234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https://github.com/Yashbhavsar520/project-1.git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55</TotalTime>
  <Words>500</Words>
  <Application>Microsoft Office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with image  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yash bhavsar</cp:lastModifiedBy>
  <cp:revision>26</cp:revision>
  <dcterms:created xsi:type="dcterms:W3CDTF">2021-05-26T16:50:10Z</dcterms:created>
  <dcterms:modified xsi:type="dcterms:W3CDTF">2025-02-26T10:29:20Z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