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Lato" panose="020B0604020202020204" charset="0"/>
      <p:regular r:id="rId8"/>
      <p:bold r:id="rId9"/>
      <p:italic r:id="rId10"/>
      <p:boldItalic r:id="rId11"/>
    </p:embeddedFont>
    <p:embeddedFont>
      <p:font typeface="Montserrat" panose="020B0604020202020204" charset="0"/>
      <p:regular r:id="rId12"/>
      <p:bold r:id="rId13"/>
      <p:italic r:id="rId14"/>
      <p:boldItalic r:id="rId15"/>
    </p:embeddedFont>
    <p:embeddedFont>
      <p:font typeface="Playfair Display"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305d0931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305d0931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275de1f33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275de1f33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275de1f33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275de1f33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2755d9d6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2755d9d6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0719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35" name="Google Shape;135;p13"/>
          <p:cNvSpPr txBox="1">
            <a:spLocks noGrp="1"/>
          </p:cNvSpPr>
          <p:nvPr>
            <p:ph type="subTitle" idx="1"/>
          </p:nvPr>
        </p:nvSpPr>
        <p:spPr>
          <a:xfrm>
            <a:off x="4690075" y="2571750"/>
            <a:ext cx="3470700" cy="1453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latin typeface="Playfair Display"/>
                <a:ea typeface="Playfair Display"/>
                <a:cs typeface="Playfair Display"/>
                <a:sym typeface="Playfair Display"/>
              </a:rPr>
              <a:t>Uninteresting methods of teaching in public institutions cause young students to be easily bored which leads to a decrease in participation of children in schools, especially boys (46% boys and  53% girls of the population eager to study) What is the solution, in your opinion, of uninteresting teaching methods in public schools?</a:t>
            </a:r>
            <a:endParaRPr b="1">
              <a:latin typeface="Playfair Display"/>
              <a:ea typeface="Playfair Display"/>
              <a:cs typeface="Playfair Display"/>
              <a:sym typeface="Playfair Display"/>
            </a:endParaRPr>
          </a:p>
          <a:p>
            <a:pPr marL="0" lvl="0" indent="0" algn="l" rtl="0">
              <a:lnSpc>
                <a:spcPct val="115000"/>
              </a:lnSpc>
              <a:spcBef>
                <a:spcPts val="800"/>
              </a:spcBef>
              <a:spcAft>
                <a:spcPts val="0"/>
              </a:spcAft>
              <a:buNone/>
            </a:pPr>
            <a:r>
              <a:rPr lang="en"/>
              <a:t> </a:t>
            </a:r>
            <a:endParaRPr/>
          </a:p>
          <a:p>
            <a:pPr marL="0" lvl="0" indent="0" algn="l" rtl="0">
              <a:spcBef>
                <a:spcPts val="8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NEX GEN</a:t>
            </a:r>
            <a:endParaRPr/>
          </a:p>
          <a:p>
            <a:pPr marL="0" lvl="0" indent="0" algn="l" rtl="0">
              <a:spcBef>
                <a:spcPts val="0"/>
              </a:spcBef>
              <a:spcAft>
                <a:spcPts val="0"/>
              </a:spcAft>
              <a:buNone/>
            </a:pPr>
            <a:r>
              <a:rPr lang="en"/>
              <a:t>                    A NEW WAY TO LEARN</a:t>
            </a:r>
            <a:endParaRPr/>
          </a:p>
          <a:p>
            <a:pPr marL="0" lvl="0" indent="0" algn="l" rtl="0">
              <a:spcBef>
                <a:spcPts val="0"/>
              </a:spcBef>
              <a:spcAft>
                <a:spcPts val="0"/>
              </a:spcAft>
              <a:buNone/>
            </a:pPr>
            <a:endParaRPr/>
          </a:p>
        </p:txBody>
      </p:sp>
      <p:sp>
        <p:nvSpPr>
          <p:cNvPr id="141" name="Google Shape;141;p14"/>
          <p:cNvSpPr txBox="1">
            <a:spLocks noGrp="1"/>
          </p:cNvSpPr>
          <p:nvPr>
            <p:ph type="body" idx="1"/>
          </p:nvPr>
        </p:nvSpPr>
        <p:spPr>
          <a:xfrm>
            <a:off x="1428475" y="147110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dirty="0"/>
              <a:t>Major objective of this organisation is to help students in analysing their mistakes and help them to perform to their potential by using brand new techniques of analyzing the performance of students in tests over a period of time. </a:t>
            </a:r>
            <a:endParaRPr sz="1600" dirty="0"/>
          </a:p>
          <a:p>
            <a:pPr marL="0" lvl="0" indent="0" algn="l" rtl="0">
              <a:spcBef>
                <a:spcPts val="1600"/>
              </a:spcBef>
              <a:spcAft>
                <a:spcPts val="0"/>
              </a:spcAft>
              <a:buClr>
                <a:srgbClr val="000000"/>
              </a:buClr>
              <a:buSzPts val="1100"/>
              <a:buFont typeface="Arial"/>
              <a:buNone/>
            </a:pPr>
            <a:r>
              <a:rPr lang="en" sz="1600" dirty="0"/>
              <a:t>We have used html,css,Javascript to just design the structure of the webpage and Photoshop for Design Engineering. We Record the responses of students  in various tests conducted on our website and provide them their flaws which are holding them back from achieving their targets. </a:t>
            </a:r>
            <a:endParaRPr sz="1600" dirty="0"/>
          </a:p>
          <a:p>
            <a:pPr marL="0" lvl="0" indent="0" algn="l" rtl="0">
              <a:spcBef>
                <a:spcPts val="1600"/>
              </a:spcBef>
              <a:spcAft>
                <a:spcPts val="1600"/>
              </a:spcAft>
              <a:buClr>
                <a:srgbClr val="000000"/>
              </a:buClr>
              <a:buSzPts val="1100"/>
              <a:buFont typeface="Arial"/>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rgbClr val="000000"/>
              </a:buClr>
              <a:buSzPts val="1100"/>
              <a:buFont typeface="Arial"/>
              <a:buNone/>
            </a:pPr>
            <a:r>
              <a:rPr lang="en" sz="1600" dirty="0"/>
              <a:t>We would like to further improve the </a:t>
            </a:r>
            <a:r>
              <a:rPr lang="en-US" sz="1600" dirty="0"/>
              <a:t>website by conducting customized tests for students </a:t>
            </a:r>
            <a:r>
              <a:rPr lang="en" sz="1600" dirty="0"/>
              <a:t>using Artificial Intelligence and Machine learning. In near future we would like to record the mistakes committed by students in various exams and their reasons for their difficulty in identifying their mistakes and use this to make much more accurate analysis of students responses recorded during the exam.</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Non-Monotonous form of learning.</a:t>
            </a:r>
            <a:br>
              <a:rPr lang="en-US" dirty="0"/>
            </a:br>
            <a:r>
              <a:rPr lang="en-US" dirty="0"/>
              <a:t>					</a:t>
            </a:r>
            <a:endParaRPr dirty="0"/>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spcAft>
                <a:spcPts val="1600"/>
              </a:spcAft>
            </a:pPr>
            <a:r>
              <a:rPr lang="en-US" dirty="0"/>
              <a:t>Daily Exercises</a:t>
            </a:r>
          </a:p>
          <a:p>
            <a:pPr marL="285750" indent="-285750">
              <a:spcAft>
                <a:spcPts val="1600"/>
              </a:spcAft>
            </a:pPr>
            <a:r>
              <a:rPr lang="en-US" dirty="0"/>
              <a:t>Global challenges</a:t>
            </a:r>
          </a:p>
          <a:p>
            <a:pPr marL="285750" indent="-285750">
              <a:spcAft>
                <a:spcPts val="1600"/>
              </a:spcAft>
            </a:pPr>
            <a:r>
              <a:rPr lang="en-US" dirty="0"/>
              <a:t>Hackathons and Rewards</a:t>
            </a:r>
          </a:p>
          <a:p>
            <a:pPr marL="285750" indent="-285750">
              <a:spcAft>
                <a:spcPts val="1600"/>
              </a:spcAft>
            </a:pPr>
            <a:r>
              <a:rPr lang="en-US" dirty="0"/>
              <a:t>Daily Ranking</a:t>
            </a:r>
          </a:p>
          <a:p>
            <a:pPr marL="285750" indent="-285750">
              <a:spcAft>
                <a:spcPts val="1600"/>
              </a:spcAft>
            </a:pPr>
            <a:r>
              <a:rPr lang="en-US" dirty="0"/>
              <a:t>Tournaments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a:t>THANK YOU</a:t>
            </a:r>
            <a:endParaRPr sz="41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243</Words>
  <Application>Microsoft Office PowerPoint</Application>
  <PresentationFormat>On-screen Show (16:9)</PresentationFormat>
  <Paragraphs>15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Montserrat</vt:lpstr>
      <vt:lpstr>Lato</vt:lpstr>
      <vt:lpstr>Arial</vt:lpstr>
      <vt:lpstr>Playfair Display</vt:lpstr>
      <vt:lpstr>Focus</vt:lpstr>
      <vt:lpstr>PROBLEM STATEMENT</vt:lpstr>
      <vt:lpstr>                                NEX GEN                     A NEW WAY TO LEARN </vt:lpstr>
      <vt:lpstr>PowerPoint Presentation</vt:lpstr>
      <vt:lpstr>Non-Monotonous form of learning.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Sreemanth</dc:creator>
  <cp:lastModifiedBy>Sreemanth</cp:lastModifiedBy>
  <cp:revision>2</cp:revision>
  <dcterms:modified xsi:type="dcterms:W3CDTF">2019-03-10T18:43:02Z</dcterms:modified>
</cp:coreProperties>
</file>