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3662096-9333-44F0-9490-0041C796780B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FA7D9E3A-EE44-4EBC-B07E-16C376D00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2096-9333-44F0-9490-0041C796780B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9E3A-EE44-4EBC-B07E-16C376D00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2096-9333-44F0-9490-0041C796780B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9E3A-EE44-4EBC-B07E-16C376D00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662096-9333-44F0-9490-0041C796780B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7D9E3A-EE44-4EBC-B07E-16C376D009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3662096-9333-44F0-9490-0041C796780B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FA7D9E3A-EE44-4EBC-B07E-16C376D00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2096-9333-44F0-9490-0041C796780B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9E3A-EE44-4EBC-B07E-16C376D009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2096-9333-44F0-9490-0041C796780B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9E3A-EE44-4EBC-B07E-16C376D009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662096-9333-44F0-9490-0041C796780B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7D9E3A-EE44-4EBC-B07E-16C376D009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62096-9333-44F0-9490-0041C796780B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D9E3A-EE44-4EBC-B07E-16C376D00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662096-9333-44F0-9490-0041C796780B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FA7D9E3A-EE44-4EBC-B07E-16C376D009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662096-9333-44F0-9490-0041C796780B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FA7D9E3A-EE44-4EBC-B07E-16C376D0099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662096-9333-44F0-9490-0041C796780B}" type="datetimeFigureOut">
              <a:rPr lang="en-US" smtClean="0"/>
              <a:pPr/>
              <a:t>6/22/2018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FA7D9E3A-EE44-4EBC-B07E-16C376D0099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ifferencebetween.com/difference-between-adverbs-and-vs-prepositions/" TargetMode="External"/><Relationship Id="rId2" Type="http://schemas.openxmlformats.org/officeDocument/2006/relationships/hyperlink" Target="http://www.differencebetween.com/difference-between-verb-and-vs-action-verb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PHRASAL VERB.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r>
              <a:rPr lang="en-US" dirty="0" smtClean="0"/>
              <a:t>    A phrasal verb is a figurative expression used while writing or speaking, and it is formed by the combination of a </a:t>
            </a:r>
            <a:r>
              <a:rPr lang="en-US" dirty="0" smtClean="0">
                <a:hlinkClick r:id="rId2" tooltip="Difference Between Verb and Action Verb"/>
              </a:rPr>
              <a:t>verb</a:t>
            </a:r>
            <a:r>
              <a:rPr lang="en-US" dirty="0" smtClean="0"/>
              <a:t> and a </a:t>
            </a:r>
            <a:r>
              <a:rPr lang="en-US" dirty="0" smtClean="0">
                <a:hlinkClick r:id="rId3" tooltip="Difference Between Adverbs and Prepositions"/>
              </a:rPr>
              <a:t>preposition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dirty="0" smtClean="0"/>
              <a:t>1. ‘get into’, ‘come about’, ‘live up’, ‘go into’, ‘make up’, ‘make out’.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SAYINGS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Sayings are clever expressions that hold their value and significance even today though they were said and used in ancient times. </a:t>
            </a:r>
          </a:p>
          <a:p>
            <a:r>
              <a:rPr lang="en-US" i="1" dirty="0" smtClean="0"/>
              <a:t>A stitch in time saves nine</a:t>
            </a:r>
            <a:endParaRPr lang="en-US" dirty="0" smtClean="0"/>
          </a:p>
          <a:p>
            <a:r>
              <a:rPr lang="en-US" i="1" dirty="0" smtClean="0"/>
              <a:t>Where there is smoke, there is fire</a:t>
            </a:r>
            <a:endParaRPr lang="en-US" dirty="0" smtClean="0"/>
          </a:p>
          <a:p>
            <a:r>
              <a:rPr lang="en-US" i="1" dirty="0" smtClean="0"/>
              <a:t>Honesty is the best policy</a:t>
            </a: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PROVERB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  The definition given by the Oxford English dictionary for proverb is as follows. A proverb is “a short, well-known pithy saying, stating a general truth or piece of advice.” </a:t>
            </a:r>
          </a:p>
          <a:p>
            <a:pPr marL="514350" indent="-514350">
              <a:buAutoNum type="arabicPeriod"/>
            </a:pPr>
            <a:r>
              <a:rPr lang="en-US" i="1" dirty="0" smtClean="0"/>
              <a:t>A friend in need is a friend indeed. (A real friend will be there for you in your troubles.)</a:t>
            </a:r>
          </a:p>
          <a:p>
            <a:pPr marL="514350" indent="-514350">
              <a:buAutoNum type="arabicPeriod"/>
            </a:pPr>
            <a:r>
              <a:rPr lang="en-US" i="1" dirty="0" smtClean="0"/>
              <a:t>Empty vessels make much noise. (It is people who are with less value that make the most racket)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IDIOMS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    Idioms are words, phrases, or expressions that cannot be taken literally.  In other words, when used in everyday language, they have a meaning other than the basic one you would find in the dictionary. </a:t>
            </a:r>
          </a:p>
          <a:p>
            <a:pPr marL="514350" indent="-514350">
              <a:buAutoNum type="arabicPeriod"/>
            </a:pPr>
            <a:r>
              <a:rPr lang="en-US" b="1" dirty="0" smtClean="0"/>
              <a:t>“break a leg”</a:t>
            </a:r>
            <a:r>
              <a:rPr lang="en-US" dirty="0" smtClean="0"/>
              <a:t> is a common idiom.</a:t>
            </a:r>
          </a:p>
          <a:p>
            <a:r>
              <a:rPr lang="en-US" b="1" dirty="0" smtClean="0"/>
              <a:t>Literal meaning: </a:t>
            </a:r>
            <a:r>
              <a:rPr lang="en-US" dirty="0" smtClean="0"/>
              <a:t> I command you to break a bone in your leg and you should probably go to the doctor afterwards to get it fixed.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Idiomatic meaning:</a:t>
            </a:r>
            <a:r>
              <a:rPr lang="en-US" dirty="0" smtClean="0"/>
              <a:t>  Do your best and do well.  Often, actors tell each other to “break a leg” before they go out on stage to perform.</a:t>
            </a:r>
          </a:p>
          <a:p>
            <a:pPr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Quotes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described as the act of repeating or copying out a group of words from a text or </a:t>
            </a:r>
            <a:r>
              <a:rPr lang="en-US" dirty="0" smtClean="0"/>
              <a:t>speech.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It is phrase that another person said.</a:t>
            </a:r>
          </a:p>
          <a:p>
            <a:pPr>
              <a:buNone/>
            </a:pPr>
            <a:r>
              <a:rPr lang="en-US" dirty="0" smtClean="0"/>
              <a:t>Example: “You must be the change you wish to see in the world.” -Gandhi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Slogans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defined as the group a words or a phrase that is easy to remember and used by a group or business to attract attention.</a:t>
            </a:r>
          </a:p>
          <a:p>
            <a:r>
              <a:rPr lang="en-US" dirty="0" smtClean="0"/>
              <a:t>It is use as a distinctive that represents a person, or an organization’s principles.</a:t>
            </a:r>
          </a:p>
          <a:p>
            <a:pPr fontAlgn="base"/>
            <a:r>
              <a:rPr lang="en-US" dirty="0" smtClean="0"/>
              <a:t>Example: Life is good (LG)</a:t>
            </a:r>
          </a:p>
          <a:p>
            <a:pPr fontAlgn="base"/>
            <a:r>
              <a:rPr lang="en-US" dirty="0" smtClean="0"/>
              <a:t>Think different (Apple)</a:t>
            </a:r>
          </a:p>
          <a:p>
            <a:pPr fontAlgn="base"/>
            <a:r>
              <a:rPr lang="en-US" dirty="0" smtClean="0"/>
              <a:t>The king of beers (Budweiser)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135</TotalTime>
  <Words>215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PHRASAL VERB.</vt:lpstr>
      <vt:lpstr>SAYINGS</vt:lpstr>
      <vt:lpstr>PROVERB</vt:lpstr>
      <vt:lpstr>IDIOMS</vt:lpstr>
      <vt:lpstr>Quotes</vt:lpstr>
      <vt:lpstr>Slogans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IDIOM</dc:title>
  <dc:creator>Ananya</dc:creator>
  <cp:lastModifiedBy>Windows User</cp:lastModifiedBy>
  <cp:revision>12</cp:revision>
  <dcterms:created xsi:type="dcterms:W3CDTF">2017-08-24T16:53:14Z</dcterms:created>
  <dcterms:modified xsi:type="dcterms:W3CDTF">2018-06-22T10:31:57Z</dcterms:modified>
</cp:coreProperties>
</file>