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BC5DF-F92F-415A-807D-7318A1F69C1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BE211-7228-4145-A644-D319AF27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504-947E-4F2D-81AF-36CDEFDAE30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93CD-C03E-4010-A699-D7F047D7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504-947E-4F2D-81AF-36CDEFDAE30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93CD-C03E-4010-A699-D7F047D7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1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504-947E-4F2D-81AF-36CDEFDAE30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93CD-C03E-4010-A699-D7F047D7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2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504-947E-4F2D-81AF-36CDEFDAE30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93CD-C03E-4010-A699-D7F047D7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504-947E-4F2D-81AF-36CDEFDAE30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93CD-C03E-4010-A699-D7F047D7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504-947E-4F2D-81AF-36CDEFDAE30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93CD-C03E-4010-A699-D7F047D7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4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504-947E-4F2D-81AF-36CDEFDAE30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93CD-C03E-4010-A699-D7F047D7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504-947E-4F2D-81AF-36CDEFDAE30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93CD-C03E-4010-A699-D7F047D7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504-947E-4F2D-81AF-36CDEFDAE30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93CD-C03E-4010-A699-D7F047D7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4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504-947E-4F2D-81AF-36CDEFDAE30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93CD-C03E-4010-A699-D7F047D7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9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E504-947E-4F2D-81AF-36CDEFDAE30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93CD-C03E-4010-A699-D7F047D7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0E504-947E-4F2D-81AF-36CDEFDAE30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93CD-C03E-4010-A699-D7F047D7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SPEAK FLUENTLY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0" y="2895600"/>
            <a:ext cx="28956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25 </a:t>
            </a:r>
            <a:r>
              <a:rPr lang="en-US" sz="4000" dirty="0" smtClean="0"/>
              <a:t> </a:t>
            </a:r>
            <a:r>
              <a:rPr lang="en-US" sz="4000" dirty="0" smtClean="0"/>
              <a:t>HOURS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83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LESSON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TIPS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READING ( SELF DEVELOPMENT)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WRITING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SPEAKING ( ONLY ENGLISH) – 6 HOURS</a:t>
            </a:r>
          </a:p>
          <a:p>
            <a:pPr marL="514350" indent="-514350">
              <a:buAutoNum type="arabicPeriod"/>
            </a:pPr>
            <a:r>
              <a:rPr lang="en-US" dirty="0" smtClean="0"/>
              <a:t>LISTENING ( BRITISH COUNSIL / ENGLISH CLUB)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STORY TELLING</a:t>
            </a:r>
          </a:p>
          <a:p>
            <a:pPr marL="514350" indent="-514350">
              <a:buAutoNum type="arabicPeriod"/>
            </a:pPr>
            <a:r>
              <a:rPr lang="en-US" dirty="0" smtClean="0"/>
              <a:t>FREE DEMOS ( MEET UP/ TOASTMASTER)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PARTICIPATE IN THE CONVERSATION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VIDEOS  - 1  ( WEEKELY) - TEDX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9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TIPS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8. </a:t>
            </a:r>
            <a:r>
              <a:rPr lang="en-US" dirty="0" smtClean="0">
                <a:solidFill>
                  <a:srgbClr val="FF0000"/>
                </a:solidFill>
              </a:rPr>
              <a:t>AUDIO / VIDEO RECORDING ( TWICE A WEEK)</a:t>
            </a:r>
          </a:p>
          <a:p>
            <a:pPr marL="0" indent="0">
              <a:buNone/>
            </a:pPr>
            <a:r>
              <a:rPr lang="en-US" dirty="0" smtClean="0"/>
              <a:t>9. LEARNING GRAMMAR/ SENTENCE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CONSTRUCTION ( JOIN A CLASS / HIRE A COACH)</a:t>
            </a:r>
          </a:p>
          <a:p>
            <a:pPr marL="0" indent="0">
              <a:buNone/>
            </a:pPr>
            <a:r>
              <a:rPr lang="en-US" dirty="0" smtClean="0"/>
              <a:t>10. </a:t>
            </a:r>
            <a:r>
              <a:rPr lang="en-US" dirty="0" smtClean="0">
                <a:solidFill>
                  <a:srgbClr val="FF0000"/>
                </a:solidFill>
              </a:rPr>
              <a:t>VOCABULARY PRACTICE / ACTIVITIES</a:t>
            </a:r>
          </a:p>
          <a:p>
            <a:pPr marL="0" indent="0">
              <a:buNone/>
            </a:pPr>
            <a:r>
              <a:rPr lang="en-US" dirty="0" smtClean="0"/>
              <a:t>11. WATCHING VIDEOS ( YOUTUBE / TEDX)</a:t>
            </a:r>
          </a:p>
          <a:p>
            <a:pPr marL="0" indent="0">
              <a:buNone/>
            </a:pPr>
            <a:r>
              <a:rPr lang="en-US" dirty="0" smtClean="0"/>
              <a:t>12. </a:t>
            </a:r>
            <a:r>
              <a:rPr lang="en-US" dirty="0" smtClean="0">
                <a:solidFill>
                  <a:srgbClr val="FF0000"/>
                </a:solidFill>
              </a:rPr>
              <a:t>CREATE ENVIRONMENT ( 5 FRIENDS)</a:t>
            </a:r>
          </a:p>
          <a:p>
            <a:pPr marL="0" indent="0">
              <a:buNone/>
            </a:pPr>
            <a:r>
              <a:rPr lang="en-US" dirty="0" smtClean="0"/>
              <a:t>13. KEEP  A DIARY FOR ENGLISH ( DATA)</a:t>
            </a:r>
          </a:p>
          <a:p>
            <a:pPr marL="0" indent="0">
              <a:buNone/>
            </a:pPr>
            <a:r>
              <a:rPr lang="en-US" dirty="0" smtClean="0"/>
              <a:t>14. </a:t>
            </a:r>
            <a:r>
              <a:rPr lang="en-US" dirty="0" smtClean="0">
                <a:solidFill>
                  <a:srgbClr val="FF0000"/>
                </a:solidFill>
              </a:rPr>
              <a:t>USE DICTIONARY ( REGIONAL / ENGLISH)</a:t>
            </a:r>
          </a:p>
          <a:p>
            <a:pPr marL="0" indent="0">
              <a:buNone/>
            </a:pPr>
            <a:r>
              <a:rPr lang="en-US" dirty="0" smtClean="0"/>
              <a:t>15. GIVE ENGLISH LANGUAGE EXAMS ( IELTS/ VERSANT/ PRACTICE TESTS)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SPEAK FLUENTLY</vt:lpstr>
      <vt:lpstr>LESSON 1 </vt:lpstr>
      <vt:lpstr>TIPS AND TECHNIQUES</vt:lpstr>
      <vt:lpstr>TIPS AND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PROFICIENCY PROGRAM</dc:title>
  <dc:creator>Windows User</dc:creator>
  <cp:lastModifiedBy>admin</cp:lastModifiedBy>
  <cp:revision>18</cp:revision>
  <dcterms:created xsi:type="dcterms:W3CDTF">2021-08-30T12:46:33Z</dcterms:created>
  <dcterms:modified xsi:type="dcterms:W3CDTF">2025-02-17T08:13:05Z</dcterms:modified>
</cp:coreProperties>
</file>