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6BF7-A9AE-401B-AC0A-96E22CB5B791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5453-87D4-4792-B399-DBF9D0D33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49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6BF7-A9AE-401B-AC0A-96E22CB5B791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5453-87D4-4792-B399-DBF9D0D33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27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6BF7-A9AE-401B-AC0A-96E22CB5B791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5453-87D4-4792-B399-DBF9D0D33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22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6BF7-A9AE-401B-AC0A-96E22CB5B791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5453-87D4-4792-B399-DBF9D0D33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20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6BF7-A9AE-401B-AC0A-96E22CB5B791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5453-87D4-4792-B399-DBF9D0D33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18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6BF7-A9AE-401B-AC0A-96E22CB5B791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5453-87D4-4792-B399-DBF9D0D33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5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6BF7-A9AE-401B-AC0A-96E22CB5B791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5453-87D4-4792-B399-DBF9D0D33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55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6BF7-A9AE-401B-AC0A-96E22CB5B791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5453-87D4-4792-B399-DBF9D0D33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70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6BF7-A9AE-401B-AC0A-96E22CB5B791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5453-87D4-4792-B399-DBF9D0D33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21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6BF7-A9AE-401B-AC0A-96E22CB5B791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5453-87D4-4792-B399-DBF9D0D33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05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26BF7-A9AE-401B-AC0A-96E22CB5B791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55453-87D4-4792-B399-DBF9D0D33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40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26BF7-A9AE-401B-AC0A-96E22CB5B791}" type="datetimeFigureOut">
              <a:rPr lang="en-IN" smtClean="0"/>
              <a:t>10-08-2023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55453-87D4-4792-B399-DBF9D0D33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62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40526"/>
            <a:ext cx="9144000" cy="87126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IDIOMS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92587"/>
            <a:ext cx="9144000" cy="16557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000" dirty="0" smtClean="0"/>
              <a:t>An </a:t>
            </a:r>
            <a:r>
              <a:rPr lang="en-US" sz="4000" dirty="0"/>
              <a:t>expression whose meaning is different from the meanings of the individual words in it.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148122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lvl="0"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All </a:t>
            </a:r>
            <a:r>
              <a:rPr lang="en-US" b="1" dirty="0"/>
              <a:t>Ears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2341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b="1" dirty="0"/>
              <a:t>Meaning: </a:t>
            </a:r>
            <a:r>
              <a:rPr lang="en-US" sz="3600" dirty="0"/>
              <a:t>Listen carefully</a:t>
            </a:r>
            <a:endParaRPr lang="en-IN" sz="3600" dirty="0"/>
          </a:p>
          <a:p>
            <a:r>
              <a:rPr lang="en-US" sz="3600" b="1" dirty="0"/>
              <a:t>Use: </a:t>
            </a:r>
            <a:r>
              <a:rPr lang="en-US" sz="3600" dirty="0"/>
              <a:t>I am listening the news with all ears.</a:t>
            </a:r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494750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lvl="0"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All </a:t>
            </a:r>
            <a:r>
              <a:rPr lang="en-US" b="1" dirty="0"/>
              <a:t>In Good Time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3603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b="1" dirty="0"/>
              <a:t>Meaning: </a:t>
            </a:r>
            <a:r>
              <a:rPr lang="en-US" sz="3600" dirty="0"/>
              <a:t>At a more </a:t>
            </a:r>
            <a:r>
              <a:rPr lang="en-US" sz="3600" dirty="0" smtClean="0"/>
              <a:t>favorable </a:t>
            </a:r>
            <a:r>
              <a:rPr lang="en-US" sz="3600" dirty="0"/>
              <a:t>time</a:t>
            </a:r>
            <a:endParaRPr lang="en-IN" sz="3600" dirty="0"/>
          </a:p>
          <a:p>
            <a:r>
              <a:rPr lang="en-US" sz="3600" b="1" dirty="0"/>
              <a:t>Use: </a:t>
            </a:r>
            <a:r>
              <a:rPr lang="en-US" sz="3600" dirty="0"/>
              <a:t>You will hear the result all in good time.</a:t>
            </a:r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73925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lvl="0"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All </a:t>
            </a:r>
            <a:r>
              <a:rPr lang="en-US" b="1" dirty="0"/>
              <a:t>Over The Map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666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b="1" dirty="0"/>
              <a:t>Meaning: </a:t>
            </a:r>
            <a:r>
              <a:rPr lang="en-US" sz="3600" dirty="0"/>
              <a:t>In different locations</a:t>
            </a:r>
            <a:endParaRPr lang="en-IN" sz="3600" dirty="0"/>
          </a:p>
          <a:p>
            <a:r>
              <a:rPr lang="en-US" sz="3600" b="1" dirty="0"/>
              <a:t>Use: </a:t>
            </a:r>
            <a:r>
              <a:rPr lang="en-US" sz="3600" dirty="0"/>
              <a:t>I love cricketers from all over the map.</a:t>
            </a:r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184204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lvl="0"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All </a:t>
            </a:r>
            <a:r>
              <a:rPr lang="en-US" b="1" dirty="0"/>
              <a:t>The Marbles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8378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b="1" dirty="0"/>
              <a:t>Meaning: </a:t>
            </a:r>
            <a:r>
              <a:rPr lang="en-US" sz="3600" dirty="0"/>
              <a:t>The entire reward, winnings, power</a:t>
            </a:r>
            <a:endParaRPr lang="en-IN" sz="3600" dirty="0"/>
          </a:p>
          <a:p>
            <a:r>
              <a:rPr lang="en-US" sz="3600" b="1" dirty="0"/>
              <a:t>Use: </a:t>
            </a:r>
            <a:r>
              <a:rPr lang="en-US" sz="3600" dirty="0"/>
              <a:t>Both the teams are fighting for all the marbles.</a:t>
            </a:r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95057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lvl="0"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An </a:t>
            </a:r>
            <a:r>
              <a:rPr lang="en-US" b="1" dirty="0"/>
              <a:t>Early Bird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260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b="1" dirty="0"/>
              <a:t>Meaning: </a:t>
            </a:r>
            <a:r>
              <a:rPr lang="en-US" sz="3600" dirty="0"/>
              <a:t>Someone who gets up early in the morning</a:t>
            </a:r>
            <a:endParaRPr lang="en-IN" sz="3600" dirty="0"/>
          </a:p>
          <a:p>
            <a:r>
              <a:rPr lang="en-US" sz="3600" b="1" dirty="0"/>
              <a:t>Use: </a:t>
            </a:r>
            <a:r>
              <a:rPr lang="en-US" sz="3600" dirty="0"/>
              <a:t>I am an early bird who always exercise in the morning.</a:t>
            </a:r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345552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lvl="0"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Any </a:t>
            </a:r>
            <a:r>
              <a:rPr lang="en-US" b="1" dirty="0"/>
              <a:t>Tom, Dick or Harry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5359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b="1" dirty="0"/>
              <a:t>Meaning: </a:t>
            </a:r>
            <a:r>
              <a:rPr lang="en-US" sz="3600" dirty="0"/>
              <a:t>Any ordinary person</a:t>
            </a:r>
            <a:endParaRPr lang="en-IN" sz="3600" dirty="0"/>
          </a:p>
          <a:p>
            <a:r>
              <a:rPr lang="en-US" sz="3600" b="1" dirty="0"/>
              <a:t>Use: </a:t>
            </a:r>
            <a:r>
              <a:rPr lang="en-US" sz="3600" dirty="0"/>
              <a:t>I don't want to work with any tom, dick or harry.</a:t>
            </a:r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49068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lvl="0"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At </a:t>
            </a:r>
            <a:r>
              <a:rPr lang="en-US" b="1" dirty="0"/>
              <a:t>Sixes and Sevens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82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b="1" dirty="0"/>
              <a:t>Meaning: </a:t>
            </a:r>
            <a:r>
              <a:rPr lang="en-US" sz="3600" dirty="0"/>
              <a:t>In a state of confusion</a:t>
            </a:r>
            <a:endParaRPr lang="en-IN" sz="3600" dirty="0"/>
          </a:p>
          <a:p>
            <a:r>
              <a:rPr lang="en-US" sz="3600" b="1" dirty="0"/>
              <a:t>Use: </a:t>
            </a:r>
            <a:r>
              <a:rPr lang="en-US" sz="3600" dirty="0"/>
              <a:t>We are at sixes and sevens in the office today.</a:t>
            </a:r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93824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lvl="0"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Babe </a:t>
            </a:r>
            <a:r>
              <a:rPr lang="en-US" b="1" dirty="0"/>
              <a:t>Magnet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2341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b="1" dirty="0"/>
              <a:t>Meaning: </a:t>
            </a:r>
            <a:r>
              <a:rPr lang="en-US" sz="3600" dirty="0"/>
              <a:t>Someone who is very attractive to women</a:t>
            </a:r>
            <a:endParaRPr lang="en-IN" sz="3600" dirty="0"/>
          </a:p>
          <a:p>
            <a:r>
              <a:rPr lang="en-US" sz="3600" b="1" dirty="0"/>
              <a:t>Use: </a:t>
            </a:r>
            <a:r>
              <a:rPr lang="en-US" sz="3600" dirty="0"/>
              <a:t>My friend is a babe magnet.</a:t>
            </a:r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47211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/>
              <a:t>Back to Square One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3603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/>
            <a:r>
              <a:rPr lang="en-US" sz="3600" b="1" dirty="0"/>
              <a:t>Meaning: </a:t>
            </a:r>
            <a:r>
              <a:rPr lang="en-US" sz="3600" dirty="0"/>
              <a:t>Begin something again </a:t>
            </a:r>
            <a:endParaRPr lang="en-US" sz="3600" dirty="0" smtClean="0"/>
          </a:p>
          <a:p>
            <a:pPr lvl="0"/>
            <a:r>
              <a:rPr lang="en-US" sz="3600" b="1" dirty="0" smtClean="0"/>
              <a:t>Use</a:t>
            </a:r>
            <a:r>
              <a:rPr lang="en-US" sz="3600" b="1" dirty="0"/>
              <a:t>: </a:t>
            </a:r>
            <a:r>
              <a:rPr lang="en-US" sz="3600" dirty="0"/>
              <a:t>We will back to square again.</a:t>
            </a:r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468446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lvl="0"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Bad </a:t>
            </a:r>
            <a:r>
              <a:rPr lang="en-US" b="1" dirty="0"/>
              <a:t>Egg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522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b="1" dirty="0"/>
              <a:t>Meaning: </a:t>
            </a:r>
            <a:r>
              <a:rPr lang="en-US" sz="3600" dirty="0"/>
              <a:t>Someone who is not trustworthy</a:t>
            </a:r>
            <a:endParaRPr lang="en-IN" sz="3600" dirty="0"/>
          </a:p>
          <a:p>
            <a:r>
              <a:rPr lang="en-US" sz="3600" b="1" dirty="0"/>
              <a:t>Use: </a:t>
            </a:r>
            <a:r>
              <a:rPr lang="en-US" sz="3600" dirty="0"/>
              <a:t>I don't believe him because he is a bad egg.</a:t>
            </a:r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4468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dirty="0" smtClean="0"/>
              <a:t>A Life Of Its Own 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278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dirty="0" smtClean="0"/>
              <a:t>Meaning: An independent existence</a:t>
            </a:r>
          </a:p>
          <a:p>
            <a:pPr marL="0" indent="0">
              <a:buNone/>
            </a:pPr>
            <a:r>
              <a:rPr lang="en-US" sz="4000" dirty="0" smtClean="0"/>
              <a:t>Use: He is living a life of its own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47692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lvl="0"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Be </a:t>
            </a:r>
            <a:r>
              <a:rPr lang="en-US" b="1" dirty="0"/>
              <a:t>in Seventh Heaven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882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b="1" dirty="0"/>
              <a:t>Meaning: </a:t>
            </a:r>
            <a:r>
              <a:rPr lang="en-US" sz="3600" dirty="0"/>
              <a:t>Extremely happy</a:t>
            </a:r>
            <a:endParaRPr lang="en-IN" sz="3600" dirty="0"/>
          </a:p>
          <a:p>
            <a:r>
              <a:rPr lang="en-US" sz="3600" b="1" dirty="0"/>
              <a:t>Use: </a:t>
            </a:r>
            <a:r>
              <a:rPr lang="en-US" sz="3600" dirty="0"/>
              <a:t>I was in seventh heaven when I saw her.</a:t>
            </a:r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53616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lvl="0"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Be </a:t>
            </a:r>
            <a:r>
              <a:rPr lang="en-US" b="1" dirty="0"/>
              <a:t>Like Chalk and Cheese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747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b="1" dirty="0"/>
              <a:t>Meaning: </a:t>
            </a:r>
            <a:r>
              <a:rPr lang="en-US" sz="3600" dirty="0"/>
              <a:t>Very different from each other</a:t>
            </a:r>
            <a:endParaRPr lang="en-IN" sz="3600" dirty="0"/>
          </a:p>
          <a:p>
            <a:r>
              <a:rPr lang="en-US" sz="3600" b="1" dirty="0"/>
              <a:t>Use: </a:t>
            </a:r>
            <a:r>
              <a:rPr lang="en-US" sz="3600" dirty="0"/>
              <a:t>Don't compare us, we are like chalk and cheese.</a:t>
            </a:r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56781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lvl="0"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Behind </a:t>
            </a:r>
            <a:r>
              <a:rPr lang="en-US" b="1" dirty="0"/>
              <a:t>the Times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89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b="1" dirty="0"/>
              <a:t>Meaning: </a:t>
            </a:r>
            <a:r>
              <a:rPr lang="en-US" sz="3600" dirty="0"/>
              <a:t>Old-fashioned</a:t>
            </a:r>
            <a:endParaRPr lang="en-IN" sz="3600" dirty="0"/>
          </a:p>
          <a:p>
            <a:r>
              <a:rPr lang="en-US" sz="3600" b="1" dirty="0"/>
              <a:t>Use: </a:t>
            </a:r>
            <a:r>
              <a:rPr lang="en-US" sz="3600" dirty="0"/>
              <a:t>My equipment are a bit behind the times.</a:t>
            </a:r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785113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lvl="0"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Beyond</a:t>
            </a:r>
            <a:r>
              <a:rPr lang="en-US" b="1" dirty="0" smtClean="0"/>
              <a:t> </a:t>
            </a:r>
            <a:r>
              <a:rPr lang="en-US" b="1" dirty="0"/>
              <a:t>the Shadow of a Doubt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89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b="1" dirty="0"/>
              <a:t>Meaning: </a:t>
            </a:r>
            <a:r>
              <a:rPr lang="en-US" sz="3600" dirty="0"/>
              <a:t>Absolutely certain or definitive</a:t>
            </a:r>
            <a:endParaRPr lang="en-IN" sz="3600" dirty="0"/>
          </a:p>
          <a:p>
            <a:r>
              <a:rPr lang="en-US" sz="3600" b="1" dirty="0"/>
              <a:t>Use: </a:t>
            </a:r>
            <a:r>
              <a:rPr lang="en-US" sz="3600" dirty="0"/>
              <a:t>I will prove it beyond the shadow of a doubt.</a:t>
            </a:r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138747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lvl="0"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Big </a:t>
            </a:r>
            <a:r>
              <a:rPr lang="en-US" b="1" dirty="0"/>
              <a:t>Cheese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19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b="1" dirty="0"/>
              <a:t>Meaning: </a:t>
            </a:r>
            <a:r>
              <a:rPr lang="en-US" sz="3600" dirty="0"/>
              <a:t>An important person in an organization</a:t>
            </a:r>
            <a:endParaRPr lang="en-IN" sz="3600" dirty="0"/>
          </a:p>
          <a:p>
            <a:r>
              <a:rPr lang="en-US" sz="3600" b="1" dirty="0"/>
              <a:t>Use: </a:t>
            </a:r>
            <a:r>
              <a:rPr lang="en-US" sz="3600" dirty="0"/>
              <a:t>He is the big cheese in the company.</a:t>
            </a:r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299018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lvl="0"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Big </a:t>
            </a:r>
            <a:r>
              <a:rPr lang="en-US" b="1" dirty="0"/>
              <a:t>Fish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7116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b="1" dirty="0"/>
              <a:t>Meaning: </a:t>
            </a:r>
            <a:r>
              <a:rPr lang="en-US" sz="3600" dirty="0"/>
              <a:t>An important person</a:t>
            </a:r>
            <a:endParaRPr lang="en-IN" sz="3600" dirty="0"/>
          </a:p>
          <a:p>
            <a:r>
              <a:rPr lang="en-US" sz="3600" b="1" dirty="0"/>
              <a:t>Use: </a:t>
            </a:r>
            <a:r>
              <a:rPr lang="en-US" sz="3600" dirty="0"/>
              <a:t>The police is searching the big fish.</a:t>
            </a:r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8325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dirty="0" smtClean="0"/>
              <a:t> A Cold Fish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872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Meaning: Someone who is hard, unfeeling or emotionless </a:t>
            </a:r>
          </a:p>
          <a:p>
            <a:pPr marL="0" indent="0">
              <a:buNone/>
            </a:pPr>
            <a:r>
              <a:rPr lang="en-US" sz="4000" dirty="0" smtClean="0"/>
              <a:t>Use: My boss is a cold fish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95376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IN" dirty="0"/>
              <a:t>A Rare Bird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5404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Meaning: </a:t>
            </a:r>
            <a:r>
              <a:rPr lang="en-US" sz="4000" dirty="0"/>
              <a:t>Someone or something which is rarely found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Use</a:t>
            </a:r>
            <a:r>
              <a:rPr lang="en-US" sz="4000" dirty="0"/>
              <a:t>: He is a rare bird in our </a:t>
            </a:r>
            <a:r>
              <a:rPr lang="en-US" sz="4000" dirty="0" smtClean="0"/>
              <a:t>team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93983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A Storm in a Teacup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016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Meaning: Unnecessary worry or anger about minor matter 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Use</a:t>
            </a:r>
            <a:r>
              <a:rPr lang="en-US" sz="4000" dirty="0"/>
              <a:t>: She always has a storm in a teacup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435988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lvl="0"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Above </a:t>
            </a:r>
            <a:r>
              <a:rPr lang="en-US" b="1" dirty="0"/>
              <a:t>The Law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872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b="1" dirty="0"/>
              <a:t>Meaning: </a:t>
            </a:r>
            <a:r>
              <a:rPr lang="en-US" sz="3600" dirty="0"/>
              <a:t>Exempted from a law that is applied to everyone</a:t>
            </a:r>
            <a:endParaRPr lang="en-IN" sz="3600" dirty="0"/>
          </a:p>
          <a:p>
            <a:r>
              <a:rPr lang="en-US" sz="3600" b="1" dirty="0"/>
              <a:t>Use: </a:t>
            </a:r>
            <a:r>
              <a:rPr lang="en-US" sz="3600" dirty="0"/>
              <a:t>Nobody is above the law in our office.</a:t>
            </a:r>
            <a:endParaRPr lang="en-IN" sz="3600" dirty="0"/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0671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lvl="0"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Acid </a:t>
            </a:r>
            <a:r>
              <a:rPr lang="en-US" b="1" dirty="0"/>
              <a:t>Test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1396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b="1" dirty="0"/>
              <a:t>Meaning: </a:t>
            </a:r>
            <a:r>
              <a:rPr lang="en-US" sz="3600" dirty="0"/>
              <a:t>A severe or crucial test</a:t>
            </a:r>
            <a:endParaRPr lang="en-IN" sz="3600" dirty="0"/>
          </a:p>
          <a:p>
            <a:r>
              <a:rPr lang="en-US" sz="3600" b="1" dirty="0"/>
              <a:t>Use: </a:t>
            </a:r>
            <a:r>
              <a:rPr lang="en-US" sz="3600" dirty="0"/>
              <a:t>I have to go through an acid test in the interview.</a:t>
            </a:r>
            <a:endParaRPr lang="en-IN" sz="3600" dirty="0"/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06354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lvl="0" algn="ctr"/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Add </a:t>
            </a:r>
            <a:r>
              <a:rPr lang="en-US" sz="3600" b="1" dirty="0"/>
              <a:t>Fuel To The Fire</a:t>
            </a:r>
            <a:r>
              <a:rPr lang="en-IN" sz="3600" b="1" dirty="0"/>
              <a:t/>
            </a:r>
            <a:br>
              <a:rPr lang="en-IN" sz="3600" b="1" dirty="0"/>
            </a:b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4909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b="1" dirty="0"/>
              <a:t>Meaning: </a:t>
            </a:r>
            <a:r>
              <a:rPr lang="en-US" sz="3600" dirty="0"/>
              <a:t>Aggravate an existing tension</a:t>
            </a:r>
            <a:endParaRPr lang="en-IN" sz="3600" dirty="0"/>
          </a:p>
          <a:p>
            <a:r>
              <a:rPr lang="en-US" sz="3600" b="1" dirty="0"/>
              <a:t>Use: </a:t>
            </a:r>
            <a:r>
              <a:rPr lang="en-US" sz="3600" dirty="0"/>
              <a:t>Don't add fuel to the </a:t>
            </a:r>
            <a:r>
              <a:rPr lang="en-US" sz="3600" dirty="0" smtClean="0"/>
              <a:t>fire</a:t>
            </a:r>
            <a:endParaRPr lang="en-IN" sz="3600" dirty="0"/>
          </a:p>
          <a:p>
            <a:pPr marL="0" indent="0">
              <a:buNone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83983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173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lvl="0" algn="ctr"/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3600" b="1" dirty="0" smtClean="0"/>
              <a:t>Against </a:t>
            </a:r>
            <a:r>
              <a:rPr lang="en-US" sz="3600" b="1" dirty="0"/>
              <a:t>The Clock</a:t>
            </a:r>
            <a:r>
              <a:rPr lang="en-IN" sz="3600" b="1" dirty="0"/>
              <a:t/>
            </a:r>
            <a:br>
              <a:rPr lang="en-IN" sz="3600" b="1" dirty="0"/>
            </a:b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70134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600" b="1" dirty="0"/>
              <a:t>Meaning: </a:t>
            </a:r>
            <a:r>
              <a:rPr lang="en-US" sz="3600" dirty="0"/>
              <a:t>In a hurry to meet a deadline</a:t>
            </a:r>
            <a:endParaRPr lang="en-IN" sz="3600" dirty="0"/>
          </a:p>
          <a:p>
            <a:r>
              <a:rPr lang="en-US" sz="3600" b="1" dirty="0"/>
              <a:t>Use: </a:t>
            </a:r>
            <a:r>
              <a:rPr lang="en-US" sz="3600" dirty="0"/>
              <a:t>I am against the clock in this project.</a:t>
            </a:r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39383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476</Words>
  <Application>Microsoft Office PowerPoint</Application>
  <PresentationFormat>Widescreen</PresentationFormat>
  <Paragraphs>74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IDIOMS</vt:lpstr>
      <vt:lpstr>A Life Of Its Own </vt:lpstr>
      <vt:lpstr> A Cold Fish </vt:lpstr>
      <vt:lpstr>A Rare Bird</vt:lpstr>
      <vt:lpstr>A Storm in a Teacup</vt:lpstr>
      <vt:lpstr> Above The Law </vt:lpstr>
      <vt:lpstr> Acid Test </vt:lpstr>
      <vt:lpstr> Add Fuel To The Fire </vt:lpstr>
      <vt:lpstr> Against The Clock </vt:lpstr>
      <vt:lpstr> All Ears </vt:lpstr>
      <vt:lpstr> All In Good Time </vt:lpstr>
      <vt:lpstr> All Over The Map </vt:lpstr>
      <vt:lpstr> All The Marbles </vt:lpstr>
      <vt:lpstr> An Early Bird </vt:lpstr>
      <vt:lpstr> Any Tom, Dick or Harry </vt:lpstr>
      <vt:lpstr> At Sixes and Sevens </vt:lpstr>
      <vt:lpstr> Babe Magnet </vt:lpstr>
      <vt:lpstr>Back to Square One </vt:lpstr>
      <vt:lpstr> Bad Egg </vt:lpstr>
      <vt:lpstr> Be in Seventh Heaven </vt:lpstr>
      <vt:lpstr> Be Like Chalk and Cheese </vt:lpstr>
      <vt:lpstr> Behind the Times </vt:lpstr>
      <vt:lpstr> Beyond the Shadow of a Doubt </vt:lpstr>
      <vt:lpstr> Big Cheese </vt:lpstr>
      <vt:lpstr> Big Fish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</cp:revision>
  <dcterms:created xsi:type="dcterms:W3CDTF">2023-03-01T06:12:55Z</dcterms:created>
  <dcterms:modified xsi:type="dcterms:W3CDTF">2023-08-10T02:37:02Z</dcterms:modified>
</cp:coreProperties>
</file>