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4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5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7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4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5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9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44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8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6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1F5E-5B5E-485E-8685-AF2B445AA470}" type="datetimeFigureOut">
              <a:rPr lang="en-IN" smtClean="0"/>
              <a:t>24-03-2023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C74E6-AD84-42EA-8259-2A9002B592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09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283400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/>
              <a:t>SMART ENGLISH IN DAILY 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0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9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These actions were not required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9</a:t>
            </a:r>
            <a:r>
              <a:rPr lang="en-IN" dirty="0" smtClean="0"/>
              <a:t>. </a:t>
            </a:r>
            <a:r>
              <a:rPr lang="en-US" dirty="0"/>
              <a:t>These actions were uncalled for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82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10.</a:t>
            </a:r>
            <a:r>
              <a:rPr lang="en-US" dirty="0" smtClean="0"/>
              <a:t> </a:t>
            </a:r>
            <a:r>
              <a:rPr lang="en-US" dirty="0"/>
              <a:t>It is difficult to deal with that guy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10. </a:t>
            </a:r>
            <a:r>
              <a:rPr lang="en-US" dirty="0"/>
              <a:t>That guy is a hard nut to crack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7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11.</a:t>
            </a:r>
            <a:r>
              <a:rPr lang="en-US" dirty="0" smtClean="0"/>
              <a:t> </a:t>
            </a:r>
            <a:r>
              <a:rPr lang="en-US" dirty="0"/>
              <a:t>I rarely meet him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11. </a:t>
            </a:r>
            <a:r>
              <a:rPr lang="en-US" dirty="0"/>
              <a:t>I meet him, once in a blue moon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12.</a:t>
            </a:r>
            <a:r>
              <a:rPr lang="en-US" dirty="0" smtClean="0"/>
              <a:t> </a:t>
            </a:r>
            <a:r>
              <a:rPr lang="en-US" dirty="0"/>
              <a:t>I am confused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12. </a:t>
            </a:r>
            <a:r>
              <a:rPr lang="en-US" dirty="0"/>
              <a:t>I am in sixes and sevens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0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13.</a:t>
            </a:r>
            <a:r>
              <a:rPr lang="en-US" dirty="0" smtClean="0"/>
              <a:t> </a:t>
            </a:r>
            <a:r>
              <a:rPr lang="en-US" dirty="0"/>
              <a:t>Shahrukh is happy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13. </a:t>
            </a:r>
            <a:r>
              <a:rPr lang="en-US" dirty="0"/>
              <a:t>Shahrukh is on songs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7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14.</a:t>
            </a:r>
            <a:r>
              <a:rPr lang="en-US" dirty="0" smtClean="0"/>
              <a:t> </a:t>
            </a:r>
            <a:r>
              <a:rPr lang="en-US" dirty="0"/>
              <a:t>you speak too much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14. </a:t>
            </a:r>
            <a:r>
              <a:rPr lang="en-US" dirty="0"/>
              <a:t>You have got a big mouth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7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15.</a:t>
            </a:r>
            <a:r>
              <a:rPr lang="en-US" dirty="0" smtClean="0"/>
              <a:t> </a:t>
            </a:r>
            <a:r>
              <a:rPr lang="en-US" dirty="0"/>
              <a:t>You will get great benefits by this                                                            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    Work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15. </a:t>
            </a:r>
            <a:r>
              <a:rPr lang="en-US" dirty="0"/>
              <a:t>This will pay rich dividends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29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16.</a:t>
            </a:r>
            <a:r>
              <a:rPr lang="en-US" dirty="0" smtClean="0"/>
              <a:t> </a:t>
            </a:r>
            <a:r>
              <a:rPr lang="en-US" dirty="0"/>
              <a:t>You can make out the difference 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       </a:t>
            </a:r>
            <a:r>
              <a:rPr lang="en-US" dirty="0" smtClean="0"/>
              <a:t>between </a:t>
            </a:r>
            <a:r>
              <a:rPr lang="en-US" dirty="0"/>
              <a:t>ordinary and extra ordinary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16. </a:t>
            </a:r>
            <a:r>
              <a:rPr lang="en-US" dirty="0"/>
              <a:t>You can make out the difference </a:t>
            </a:r>
            <a:endParaRPr lang="en-IN" dirty="0"/>
          </a:p>
          <a:p>
            <a:r>
              <a:rPr lang="en-US" dirty="0"/>
              <a:t>       </a:t>
            </a:r>
            <a:r>
              <a:rPr lang="en-US" dirty="0" smtClean="0"/>
              <a:t>Between </a:t>
            </a:r>
            <a:r>
              <a:rPr lang="en-US" dirty="0"/>
              <a:t>chalk and cheese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17.</a:t>
            </a:r>
            <a:r>
              <a:rPr lang="en-US" dirty="0" smtClean="0"/>
              <a:t> </a:t>
            </a:r>
            <a:r>
              <a:rPr lang="en-US" dirty="0"/>
              <a:t>This is just little. There is much </a:t>
            </a:r>
            <a:r>
              <a:rPr lang="en-US" dirty="0" smtClean="0"/>
              <a:t>more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17. </a:t>
            </a:r>
            <a:r>
              <a:rPr lang="en-US" dirty="0"/>
              <a:t>This is only tip of the iceberg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7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18.</a:t>
            </a:r>
            <a:r>
              <a:rPr lang="en-US" dirty="0" smtClean="0"/>
              <a:t> </a:t>
            </a:r>
            <a:r>
              <a:rPr lang="en-US" dirty="0"/>
              <a:t>He is about to be finished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18. </a:t>
            </a:r>
            <a:r>
              <a:rPr lang="en-US" dirty="0"/>
              <a:t>He is on the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26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1.</a:t>
            </a:r>
            <a:r>
              <a:rPr lang="en-US" dirty="0" smtClean="0"/>
              <a:t> It </a:t>
            </a:r>
            <a:r>
              <a:rPr lang="en-US" dirty="0"/>
              <a:t>is on the agenda/Plan of work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1. </a:t>
            </a:r>
            <a:r>
              <a:rPr lang="en-US" dirty="0"/>
              <a:t>It is on the Cards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1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19.</a:t>
            </a:r>
            <a:r>
              <a:rPr lang="en-US" dirty="0" smtClean="0"/>
              <a:t> </a:t>
            </a:r>
            <a:r>
              <a:rPr lang="en-US" dirty="0"/>
              <a:t>He is about to be finished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19. </a:t>
            </a:r>
            <a:r>
              <a:rPr lang="en-US" dirty="0"/>
              <a:t>He is on the 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260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20.</a:t>
            </a:r>
            <a:r>
              <a:rPr lang="en-US" dirty="0" smtClean="0"/>
              <a:t> </a:t>
            </a:r>
            <a:r>
              <a:rPr lang="en-US" dirty="0"/>
              <a:t>In this case, I think something </a:t>
            </a:r>
            <a:r>
              <a:rPr lang="en-US" dirty="0" smtClean="0"/>
              <a:t>wrong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20. </a:t>
            </a:r>
            <a:r>
              <a:rPr lang="en-US" dirty="0"/>
              <a:t>In this case, I can smell a 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1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21.</a:t>
            </a:r>
            <a:r>
              <a:rPr lang="en-US" dirty="0" smtClean="0"/>
              <a:t> </a:t>
            </a:r>
            <a:r>
              <a:rPr lang="en-US" dirty="0"/>
              <a:t>Continue the same work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US" dirty="0"/>
              <a:t>Stick to your guns / stick </a:t>
            </a:r>
            <a:r>
              <a:rPr lang="en-US" dirty="0" smtClean="0"/>
              <a:t>to basics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6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22.</a:t>
            </a:r>
            <a:r>
              <a:rPr lang="en-US" dirty="0" smtClean="0"/>
              <a:t> </a:t>
            </a:r>
            <a:r>
              <a:rPr lang="en-US" dirty="0"/>
              <a:t>That work is </a:t>
            </a:r>
            <a:r>
              <a:rPr lang="en-US" dirty="0" smtClean="0"/>
              <a:t>yet to be completed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22. </a:t>
            </a:r>
            <a:r>
              <a:rPr lang="en-US" dirty="0"/>
              <a:t>That is still in the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3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23.</a:t>
            </a:r>
            <a:r>
              <a:rPr lang="en-US" dirty="0" smtClean="0"/>
              <a:t> </a:t>
            </a:r>
            <a:r>
              <a:rPr lang="en-US" dirty="0"/>
              <a:t>I do not have enough funds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23. </a:t>
            </a:r>
            <a:r>
              <a:rPr lang="en-US" dirty="0"/>
              <a:t>I am handicapped with finance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42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24.</a:t>
            </a:r>
            <a:r>
              <a:rPr lang="en-US" dirty="0" smtClean="0"/>
              <a:t> </a:t>
            </a:r>
            <a:r>
              <a:rPr lang="en-US" dirty="0"/>
              <a:t>The manager will have to handle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      </a:t>
            </a:r>
            <a:r>
              <a:rPr lang="en-US" dirty="0" smtClean="0"/>
              <a:t> </a:t>
            </a:r>
            <a:r>
              <a:rPr lang="en-US" dirty="0"/>
              <a:t>the trouble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24. </a:t>
            </a:r>
            <a:r>
              <a:rPr lang="en-US" dirty="0"/>
              <a:t>The manager will have to face </a:t>
            </a:r>
            <a:endParaRPr lang="en-IN" dirty="0"/>
          </a:p>
          <a:p>
            <a:r>
              <a:rPr lang="en-US" dirty="0"/>
              <a:t>       </a:t>
            </a:r>
            <a:r>
              <a:rPr lang="en-US" dirty="0" smtClean="0"/>
              <a:t>the </a:t>
            </a:r>
            <a:r>
              <a:rPr lang="en-US" dirty="0"/>
              <a:t>music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25.</a:t>
            </a:r>
            <a:r>
              <a:rPr lang="en-US" dirty="0" smtClean="0"/>
              <a:t> </a:t>
            </a:r>
            <a:r>
              <a:rPr lang="en-US" dirty="0"/>
              <a:t>This promotion made </a:t>
            </a:r>
            <a:r>
              <a:rPr lang="en-US" dirty="0" smtClean="0"/>
              <a:t>him</a:t>
            </a:r>
            <a:r>
              <a:rPr lang="en-IN" dirty="0"/>
              <a:t> </a:t>
            </a:r>
            <a:r>
              <a:rPr lang="en-US" dirty="0" smtClean="0"/>
              <a:t>extremely </a:t>
            </a:r>
            <a:r>
              <a:rPr lang="en-US" dirty="0"/>
              <a:t>happy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25. </a:t>
            </a:r>
            <a:r>
              <a:rPr lang="en-US" dirty="0"/>
              <a:t>This promotion sent him </a:t>
            </a:r>
            <a:r>
              <a:rPr lang="en-US" dirty="0" smtClean="0"/>
              <a:t>over </a:t>
            </a:r>
            <a:r>
              <a:rPr lang="en-US" dirty="0"/>
              <a:t>the moon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26.</a:t>
            </a:r>
            <a:r>
              <a:rPr lang="en-US" dirty="0" smtClean="0"/>
              <a:t> </a:t>
            </a:r>
            <a:r>
              <a:rPr lang="en-US" dirty="0" err="1"/>
              <a:t>Harbhajan</a:t>
            </a:r>
            <a:r>
              <a:rPr lang="en-US" dirty="0"/>
              <a:t> was in the center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>       </a:t>
            </a:r>
            <a:r>
              <a:rPr lang="en-US" dirty="0" smtClean="0"/>
              <a:t>of </a:t>
            </a:r>
            <a:r>
              <a:rPr lang="en-US" dirty="0"/>
              <a:t>the controversy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26. </a:t>
            </a:r>
            <a:r>
              <a:rPr lang="en-US" dirty="0" err="1"/>
              <a:t>Harbhajan</a:t>
            </a:r>
            <a:r>
              <a:rPr lang="en-US" dirty="0"/>
              <a:t> was in the eye </a:t>
            </a:r>
            <a:r>
              <a:rPr lang="en-US" dirty="0" smtClean="0"/>
              <a:t>of</a:t>
            </a:r>
            <a:r>
              <a:rPr lang="en-IN" dirty="0"/>
              <a:t> </a:t>
            </a:r>
            <a:r>
              <a:rPr lang="en-US" dirty="0" smtClean="0"/>
              <a:t>the </a:t>
            </a:r>
            <a:r>
              <a:rPr lang="en-US" dirty="0"/>
              <a:t>storm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dirty="0" smtClean="0"/>
              <a:t>27.</a:t>
            </a:r>
            <a:r>
              <a:rPr lang="en-US" dirty="0" smtClean="0"/>
              <a:t> </a:t>
            </a:r>
            <a:r>
              <a:rPr lang="en-US" dirty="0"/>
              <a:t>You are troubling </a:t>
            </a:r>
            <a:r>
              <a:rPr lang="en-US" dirty="0" smtClean="0"/>
              <a:t>me </a:t>
            </a:r>
            <a:r>
              <a:rPr lang="en-US" dirty="0"/>
              <a:t>mentally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27. </a:t>
            </a:r>
            <a:r>
              <a:rPr lang="en-US" dirty="0"/>
              <a:t>You are chewing my brains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1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28.</a:t>
            </a:r>
            <a:r>
              <a:rPr lang="en-US" dirty="0" smtClean="0"/>
              <a:t> </a:t>
            </a:r>
            <a:r>
              <a:rPr lang="en-US" dirty="0"/>
              <a:t>I was not sure, so I was </a:t>
            </a:r>
            <a:r>
              <a:rPr lang="en-US" dirty="0" smtClean="0"/>
              <a:t>checking </a:t>
            </a:r>
            <a:r>
              <a:rPr lang="en-US" dirty="0"/>
              <a:t>it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28. </a:t>
            </a:r>
            <a:r>
              <a:rPr lang="en-US" dirty="0"/>
              <a:t>I was testing waters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Now for you the time has come to be alert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</a:t>
            </a:r>
            <a:r>
              <a:rPr lang="en-IN" dirty="0" smtClean="0"/>
              <a:t>. </a:t>
            </a:r>
            <a:r>
              <a:rPr lang="en-US" dirty="0"/>
              <a:t>It is a wake up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5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29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Ensure that everything </a:t>
            </a:r>
            <a:r>
              <a:rPr lang="en-US" dirty="0" smtClean="0"/>
              <a:t>is</a:t>
            </a:r>
            <a:r>
              <a:rPr lang="en-IN" dirty="0"/>
              <a:t> </a:t>
            </a:r>
            <a:r>
              <a:rPr lang="en-US" dirty="0" smtClean="0"/>
              <a:t>written </a:t>
            </a:r>
            <a:r>
              <a:rPr lang="en-US" dirty="0"/>
              <a:t>on paper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29</a:t>
            </a:r>
            <a:r>
              <a:rPr lang="en-IN" dirty="0" smtClean="0"/>
              <a:t>. </a:t>
            </a:r>
            <a:r>
              <a:rPr lang="en-US" dirty="0"/>
              <a:t>Ensure that everything </a:t>
            </a:r>
            <a:r>
              <a:rPr lang="en-US" dirty="0" smtClean="0"/>
              <a:t>is </a:t>
            </a:r>
            <a:r>
              <a:rPr lang="en-US" dirty="0"/>
              <a:t>in black and white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4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30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Don’t disturb the  work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30</a:t>
            </a:r>
            <a:r>
              <a:rPr lang="en-IN" dirty="0" smtClean="0"/>
              <a:t>. </a:t>
            </a:r>
            <a:r>
              <a:rPr lang="en-US" dirty="0"/>
              <a:t>Don’t put a spanner in </a:t>
            </a:r>
            <a:r>
              <a:rPr lang="en-US" dirty="0" smtClean="0"/>
              <a:t>the </a:t>
            </a:r>
            <a:r>
              <a:rPr lang="en-US" dirty="0"/>
              <a:t>wheel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4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31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Sameer will have to </a:t>
            </a:r>
            <a:r>
              <a:rPr lang="en-US" dirty="0" smtClean="0"/>
              <a:t>agree </a:t>
            </a:r>
            <a:r>
              <a:rPr lang="en-US" dirty="0"/>
              <a:t>with the terms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31</a:t>
            </a:r>
            <a:r>
              <a:rPr lang="en-IN" dirty="0" smtClean="0"/>
              <a:t>. </a:t>
            </a:r>
            <a:r>
              <a:rPr lang="en-US" dirty="0"/>
              <a:t>Sameer will have </a:t>
            </a:r>
            <a:r>
              <a:rPr lang="en-US" dirty="0" smtClean="0"/>
              <a:t>t fall </a:t>
            </a:r>
            <a:r>
              <a:rPr lang="en-US" dirty="0"/>
              <a:t>in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1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32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With that investment</a:t>
            </a:r>
            <a:r>
              <a:rPr lang="en-US" dirty="0" smtClean="0"/>
              <a:t>, </a:t>
            </a:r>
            <a:r>
              <a:rPr lang="en-US" dirty="0"/>
              <a:t>he hit the target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32</a:t>
            </a:r>
            <a:r>
              <a:rPr lang="en-IN" dirty="0" smtClean="0"/>
              <a:t>. </a:t>
            </a:r>
            <a:r>
              <a:rPr lang="en-US" dirty="0"/>
              <a:t>With that </a:t>
            </a:r>
            <a:r>
              <a:rPr lang="en-US" dirty="0" smtClean="0"/>
              <a:t>investment, he </a:t>
            </a:r>
            <a:r>
              <a:rPr lang="en-US" dirty="0"/>
              <a:t>hit bull’s eye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4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33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You got it right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33</a:t>
            </a:r>
            <a:r>
              <a:rPr lang="en-IN" dirty="0" smtClean="0"/>
              <a:t>. </a:t>
            </a:r>
            <a:r>
              <a:rPr lang="en-US" dirty="0"/>
              <a:t>you hit the nail </a:t>
            </a:r>
            <a:r>
              <a:rPr lang="en-US" dirty="0" smtClean="0"/>
              <a:t>on</a:t>
            </a:r>
            <a:r>
              <a:rPr lang="en-IN" dirty="0"/>
              <a:t> </a:t>
            </a:r>
            <a:r>
              <a:rPr lang="en-US" dirty="0" smtClean="0"/>
              <a:t>the </a:t>
            </a:r>
            <a:r>
              <a:rPr lang="en-US" dirty="0"/>
              <a:t>head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0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34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He </a:t>
            </a:r>
            <a:r>
              <a:rPr lang="en-US" dirty="0" smtClean="0"/>
              <a:t>surprised</a:t>
            </a:r>
            <a:r>
              <a:rPr lang="en-IN" dirty="0"/>
              <a:t> </a:t>
            </a:r>
            <a:r>
              <a:rPr lang="en-US" dirty="0" smtClean="0"/>
              <a:t>Everybody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34</a:t>
            </a:r>
            <a:r>
              <a:rPr lang="en-IN" dirty="0" smtClean="0"/>
              <a:t>. </a:t>
            </a:r>
            <a:r>
              <a:rPr lang="en-US" dirty="0"/>
              <a:t>He </a:t>
            </a:r>
            <a:r>
              <a:rPr lang="en-US" dirty="0" smtClean="0"/>
              <a:t>threw a Bombshell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5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35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You </a:t>
            </a:r>
            <a:r>
              <a:rPr lang="en-US" dirty="0" smtClean="0"/>
              <a:t>must be extremely eager for  achievement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35</a:t>
            </a:r>
            <a:r>
              <a:rPr lang="en-IN" dirty="0" smtClean="0"/>
              <a:t>. </a:t>
            </a:r>
            <a:r>
              <a:rPr lang="en-US" dirty="0"/>
              <a:t>You must have </a:t>
            </a:r>
            <a:r>
              <a:rPr lang="en-US" dirty="0" smtClean="0"/>
              <a:t>fire in </a:t>
            </a:r>
            <a:r>
              <a:rPr lang="en-US" dirty="0"/>
              <a:t>the belly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IN" dirty="0" smtClean="0"/>
              <a:t>36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These allegations </a:t>
            </a:r>
            <a:r>
              <a:rPr lang="en-US" dirty="0" smtClean="0"/>
              <a:t>are</a:t>
            </a:r>
            <a:r>
              <a:rPr lang="en-IN" dirty="0"/>
              <a:t> </a:t>
            </a:r>
            <a:r>
              <a:rPr lang="en-US" dirty="0" smtClean="0"/>
              <a:t>not </a:t>
            </a:r>
            <a:r>
              <a:rPr lang="en-US" dirty="0"/>
              <a:t>true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36</a:t>
            </a:r>
            <a:r>
              <a:rPr lang="en-IN" dirty="0" smtClean="0"/>
              <a:t>. </a:t>
            </a:r>
            <a:r>
              <a:rPr lang="en-US" dirty="0"/>
              <a:t>These allegations don’t </a:t>
            </a:r>
            <a:r>
              <a:rPr lang="en-US" dirty="0" smtClean="0"/>
              <a:t>hold </a:t>
            </a:r>
            <a:r>
              <a:rPr lang="en-US" dirty="0"/>
              <a:t>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3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3.</a:t>
            </a:r>
            <a:r>
              <a:rPr lang="en-US" dirty="0" smtClean="0"/>
              <a:t> </a:t>
            </a:r>
            <a:r>
              <a:rPr lang="en-US" dirty="0"/>
              <a:t>You look fat / Your weight has increased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3. </a:t>
            </a:r>
            <a:r>
              <a:rPr lang="en-US" dirty="0"/>
              <a:t>You have put 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77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4.</a:t>
            </a:r>
            <a:r>
              <a:rPr lang="en-US" dirty="0" smtClean="0"/>
              <a:t> </a:t>
            </a:r>
            <a:r>
              <a:rPr lang="en-US" dirty="0"/>
              <a:t>I am feeling the problem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4. </a:t>
            </a:r>
            <a:r>
              <a:rPr lang="en-US" dirty="0"/>
              <a:t>I am feeling the heat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98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 smtClean="0"/>
              <a:t>5.</a:t>
            </a:r>
            <a:r>
              <a:rPr lang="en-US" dirty="0" smtClean="0"/>
              <a:t> </a:t>
            </a:r>
            <a:r>
              <a:rPr lang="en-US" dirty="0"/>
              <a:t>I will take it completely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5. </a:t>
            </a:r>
            <a:r>
              <a:rPr lang="en-US" dirty="0"/>
              <a:t>I will go the whole hog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2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6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Sometimes, influence of some person is used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6</a:t>
            </a:r>
            <a:r>
              <a:rPr lang="en-IN" dirty="0" smtClean="0"/>
              <a:t>. </a:t>
            </a:r>
            <a:r>
              <a:rPr lang="en-US" dirty="0"/>
              <a:t>Sometimes, backdoor influence is 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5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7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Don’t use rough language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7</a:t>
            </a:r>
            <a:r>
              <a:rPr lang="en-IN" dirty="0" smtClean="0"/>
              <a:t>. </a:t>
            </a:r>
            <a:r>
              <a:rPr lang="en-US" dirty="0"/>
              <a:t>Stop using un-parliamentary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47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42905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8</a:t>
            </a:r>
            <a:r>
              <a:rPr lang="en-IN" dirty="0" smtClean="0"/>
              <a:t>.</a:t>
            </a:r>
            <a:r>
              <a:rPr lang="en-US" dirty="0" smtClean="0"/>
              <a:t> </a:t>
            </a:r>
            <a:r>
              <a:rPr lang="en-US" dirty="0"/>
              <a:t>He is finished</a:t>
            </a:r>
            <a:endParaRPr lang="en-IN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8200" y="3754619"/>
            <a:ext cx="1051560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8</a:t>
            </a:r>
            <a:r>
              <a:rPr lang="en-IN" dirty="0" smtClean="0"/>
              <a:t>. </a:t>
            </a:r>
            <a:r>
              <a:rPr lang="en-US" dirty="0"/>
              <a:t>He is down and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85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589</Words>
  <Application>Microsoft Office PowerPoint</Application>
  <PresentationFormat>Widescreen</PresentationFormat>
  <Paragraphs>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SMART ENGLISH IN DAILY LIFE</vt:lpstr>
      <vt:lpstr>1. It is on the agenda/Plan of work</vt:lpstr>
      <vt:lpstr>2. Now for you the time has come to be alert</vt:lpstr>
      <vt:lpstr>3. You look fat / Your weight has increased</vt:lpstr>
      <vt:lpstr>4. I am feeling the problem</vt:lpstr>
      <vt:lpstr>5. I will take it completely</vt:lpstr>
      <vt:lpstr>6. Sometimes, influence of some person is used</vt:lpstr>
      <vt:lpstr>7. Don’t use rough language</vt:lpstr>
      <vt:lpstr>8. He is finished</vt:lpstr>
      <vt:lpstr>9. These actions were not required</vt:lpstr>
      <vt:lpstr>10. It is difficult to deal with that guy</vt:lpstr>
      <vt:lpstr>11. I rarely meet him</vt:lpstr>
      <vt:lpstr>12. I am confused</vt:lpstr>
      <vt:lpstr>13. Shahrukh is happy</vt:lpstr>
      <vt:lpstr>14. you speak too much</vt:lpstr>
      <vt:lpstr>15. You will get great benefits by this                                                                  Work</vt:lpstr>
      <vt:lpstr>16. You can make out the difference          between ordinary and extra ordinary</vt:lpstr>
      <vt:lpstr>17. This is just little. There is much more</vt:lpstr>
      <vt:lpstr>18. He is about to be finished</vt:lpstr>
      <vt:lpstr>19. He is about to be finished</vt:lpstr>
      <vt:lpstr>20. In this case, I think something wrong</vt:lpstr>
      <vt:lpstr>21. Continue the same work</vt:lpstr>
      <vt:lpstr>22. That work is yet to be completed</vt:lpstr>
      <vt:lpstr>23. I do not have enough funds</vt:lpstr>
      <vt:lpstr>24. The manager will have to handle         the trouble</vt:lpstr>
      <vt:lpstr>25. This promotion made him extremely happy</vt:lpstr>
      <vt:lpstr>26. Harbhajan was in the center        of the controversy</vt:lpstr>
      <vt:lpstr>27. You are troubling me mentally</vt:lpstr>
      <vt:lpstr>28. I was not sure, so I was checking it</vt:lpstr>
      <vt:lpstr>29. Ensure that everything is written on paper</vt:lpstr>
      <vt:lpstr>30. Don’t disturb the  work</vt:lpstr>
      <vt:lpstr>31. Sameer will have to agree with the terms</vt:lpstr>
      <vt:lpstr>32. With that investment, he hit the target</vt:lpstr>
      <vt:lpstr>33. You got it right</vt:lpstr>
      <vt:lpstr>34. He surprised Everybody</vt:lpstr>
      <vt:lpstr>35. You must be extremely eager for  achievement</vt:lpstr>
      <vt:lpstr>36. These allegations are not true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ENGLISH IN DAILY LIFE</dc:title>
  <dc:creator>admin</dc:creator>
  <cp:lastModifiedBy>admin</cp:lastModifiedBy>
  <cp:revision>13</cp:revision>
  <dcterms:created xsi:type="dcterms:W3CDTF">2023-03-23T09:08:26Z</dcterms:created>
  <dcterms:modified xsi:type="dcterms:W3CDTF">2023-03-24T12:25:45Z</dcterms:modified>
</cp:coreProperties>
</file>