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70" r:id="rId10"/>
    <p:sldId id="271" r:id="rId11"/>
    <p:sldId id="268" r:id="rId12"/>
    <p:sldId id="272" r:id="rId13"/>
    <p:sldId id="269" r:id="rId14"/>
    <p:sldId id="273" r:id="rId15"/>
    <p:sldId id="274" r:id="rId16"/>
    <p:sldId id="266" r:id="rId17"/>
    <p:sldId id="275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63F41-D9AE-4406-9ECF-B093A83DA7C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88964-7150-40EA-8E11-1187ABDC1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9CDB2-88C7-4948-8CA3-3798EACC3B7F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2120-00E0-4699-AB5A-4E5E4917BED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9FBD-96D7-436C-A50F-09DD0933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7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2120-00E0-4699-AB5A-4E5E4917BED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9FBD-96D7-436C-A50F-09DD0933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2120-00E0-4699-AB5A-4E5E4917BED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9FBD-96D7-436C-A50F-09DD0933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2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2120-00E0-4699-AB5A-4E5E4917BED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9FBD-96D7-436C-A50F-09DD0933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8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2120-00E0-4699-AB5A-4E5E4917BED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9FBD-96D7-436C-A50F-09DD0933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1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2120-00E0-4699-AB5A-4E5E4917BED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9FBD-96D7-436C-A50F-09DD0933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0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2120-00E0-4699-AB5A-4E5E4917BED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9FBD-96D7-436C-A50F-09DD0933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2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2120-00E0-4699-AB5A-4E5E4917BED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9FBD-96D7-436C-A50F-09DD0933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4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2120-00E0-4699-AB5A-4E5E4917BED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9FBD-96D7-436C-A50F-09DD0933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8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2120-00E0-4699-AB5A-4E5E4917BED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9FBD-96D7-436C-A50F-09DD0933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2120-00E0-4699-AB5A-4E5E4917BED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9FBD-96D7-436C-A50F-09DD0933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2120-00E0-4699-AB5A-4E5E4917BED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9FBD-96D7-436C-A50F-09DD0933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2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LESSON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19049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I am an expert in </a:t>
            </a:r>
            <a:r>
              <a:rPr lang="en-US" dirty="0" smtClean="0"/>
              <a:t>French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Five million people are at risk.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London is the capital of England.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6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2. INTERROGATIVE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An interrogative sentence asks a question. It ends with a question mark (?).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WH </a:t>
            </a:r>
            <a:r>
              <a:rPr lang="en-US" dirty="0"/>
              <a:t>questions.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Verbal questions.</a:t>
            </a:r>
          </a:p>
        </p:txBody>
      </p:sp>
    </p:spTree>
    <p:extLst>
      <p:ext uri="{BB962C8B-B14F-4D97-AF65-F5344CB8AC3E}">
        <p14:creationId xmlns:p14="http://schemas.microsoft.com/office/powerpoint/2010/main" val="27982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1981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Can you find my umbrella?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Where do you stay?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When are we going for a drive?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3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3. IMPERATIVE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An imperative sentence is a command or a polite request. It ends with an exclamation mark (!) or a period (full stop</a:t>
            </a:r>
            <a:r>
              <a:rPr lang="en-US" dirty="0" smtClean="0"/>
              <a:t>).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en-US" dirty="0" smtClean="0"/>
              <a:t>Order</a:t>
            </a:r>
            <a:endParaRPr lang="en-US" dirty="0"/>
          </a:p>
          <a:p>
            <a:pPr marL="514350" indent="-514350">
              <a:buFont typeface="Courier New" pitchFamily="49" charset="0"/>
              <a:buChar char="o"/>
            </a:pPr>
            <a:r>
              <a:rPr lang="en-US" dirty="0"/>
              <a:t>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13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Fetch my umbrella!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Please bring my umbrella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Get lost from here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4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4. EXCLAMATORY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13715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An exclamatory sentence expresses excitement or emotion. It ends with an exclamation mark (!)</a:t>
            </a:r>
          </a:p>
        </p:txBody>
      </p:sp>
    </p:spTree>
    <p:extLst>
      <p:ext uri="{BB962C8B-B14F-4D97-AF65-F5344CB8AC3E}">
        <p14:creationId xmlns:p14="http://schemas.microsoft.com/office/powerpoint/2010/main" val="10410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There are two types of exclamatory sentence.</a:t>
            </a:r>
          </a:p>
          <a:p>
            <a:pPr marL="514350" indent="-514350">
              <a:buNone/>
            </a:pPr>
            <a:r>
              <a:rPr lang="en-US" dirty="0" smtClean="0"/>
              <a:t>1. What + a/an + adjective + noun + subject + verb.</a:t>
            </a:r>
          </a:p>
          <a:p>
            <a:pPr marL="514350" indent="-514350">
              <a:buNone/>
            </a:pPr>
            <a:r>
              <a:rPr lang="en-US" dirty="0" smtClean="0"/>
              <a:t>e.g.: what a great idea!</a:t>
            </a:r>
          </a:p>
          <a:p>
            <a:pPr marL="514350" indent="-514350">
              <a:buNone/>
            </a:pPr>
            <a:r>
              <a:rPr lang="en-US" dirty="0" smtClean="0"/>
              <a:t>        what a lazy boy you are!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How + adjective/ adverb + subject + verb.</a:t>
            </a:r>
          </a:p>
          <a:p>
            <a:pPr marL="514350" indent="-514350">
              <a:buNone/>
            </a:pPr>
            <a:r>
              <a:rPr lang="en-US" dirty="0" smtClean="0"/>
              <a:t>e.g.: how quickly the days are passing!</a:t>
            </a:r>
          </a:p>
          <a:p>
            <a:pPr marL="514350" indent="-514350">
              <a:buNone/>
            </a:pPr>
            <a:r>
              <a:rPr lang="en-US" dirty="0" smtClean="0"/>
              <a:t>        How fluently he speaks!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5. OPTATIVE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175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A sentence that expresses a wish or prayer for someone or something is called an Optative Sentence.</a:t>
            </a:r>
          </a:p>
        </p:txBody>
      </p:sp>
    </p:spTree>
    <p:extLst>
      <p:ext uri="{BB962C8B-B14F-4D97-AF65-F5344CB8AC3E}">
        <p14:creationId xmlns:p14="http://schemas.microsoft.com/office/powerpoint/2010/main" val="167729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14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 May </a:t>
            </a:r>
            <a:r>
              <a:rPr lang="en-US" dirty="0"/>
              <a:t>the poor boy become established.</a:t>
            </a:r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 May </a:t>
            </a:r>
            <a:r>
              <a:rPr lang="en-US" dirty="0"/>
              <a:t>Almighty cure us from unknown diseases.</a:t>
            </a:r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 Wish </a:t>
            </a:r>
            <a:r>
              <a:rPr lang="en-US" dirty="0"/>
              <a:t>you good </a:t>
            </a:r>
            <a:r>
              <a:rPr lang="en-US" dirty="0" smtClean="0"/>
              <a:t>luck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514600"/>
            <a:ext cx="2057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2514600" y="3048000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165764" y="2514600"/>
            <a:ext cx="2092036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257800" y="2781300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0136" y="2514600"/>
            <a:ext cx="2518064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5800" y="3810000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8</a:t>
            </a:r>
            <a:endParaRPr lang="en-US" sz="4400" dirty="0"/>
          </a:p>
        </p:txBody>
      </p:sp>
      <p:sp>
        <p:nvSpPr>
          <p:cNvPr id="15" name="Oval 14"/>
          <p:cNvSpPr/>
          <p:nvPr/>
        </p:nvSpPr>
        <p:spPr>
          <a:xfrm>
            <a:off x="3411682" y="3810000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12</a:t>
            </a:r>
            <a:endParaRPr lang="en-US" sz="4400" dirty="0"/>
          </a:p>
        </p:txBody>
      </p:sp>
      <p:sp>
        <p:nvSpPr>
          <p:cNvPr id="16" name="Oval 15"/>
          <p:cNvSpPr/>
          <p:nvPr/>
        </p:nvSpPr>
        <p:spPr>
          <a:xfrm>
            <a:off x="6399068" y="3810000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593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Working on Vocabulary</a:t>
            </a:r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English Language has </a:t>
            </a:r>
            <a:r>
              <a:rPr lang="en-US" b="1" dirty="0" smtClean="0">
                <a:solidFill>
                  <a:srgbClr val="FF0000"/>
                </a:solidFill>
              </a:rPr>
              <a:t>1,71,476</a:t>
            </a:r>
            <a:r>
              <a:rPr lang="en-US" dirty="0" smtClean="0"/>
              <a:t> words.</a:t>
            </a:r>
          </a:p>
          <a:p>
            <a:r>
              <a:rPr lang="en-US" dirty="0" smtClean="0"/>
              <a:t>Writing a books requires </a:t>
            </a:r>
            <a:r>
              <a:rPr lang="en-US" b="1" dirty="0" smtClean="0">
                <a:solidFill>
                  <a:srgbClr val="FF0000"/>
                </a:solidFill>
              </a:rPr>
              <a:t>40,000</a:t>
            </a:r>
            <a:r>
              <a:rPr lang="en-US" dirty="0" smtClean="0"/>
              <a:t> words.</a:t>
            </a:r>
          </a:p>
          <a:p>
            <a:r>
              <a:rPr lang="en-US" dirty="0" smtClean="0"/>
              <a:t>Reading, Comprehension and using literature takes </a:t>
            </a:r>
            <a:r>
              <a:rPr lang="en-US" b="1" dirty="0" smtClean="0">
                <a:solidFill>
                  <a:srgbClr val="FF0000"/>
                </a:solidFill>
              </a:rPr>
              <a:t>20,000</a:t>
            </a:r>
            <a:r>
              <a:rPr lang="en-US" dirty="0" smtClean="0"/>
              <a:t> words.</a:t>
            </a:r>
          </a:p>
          <a:p>
            <a:r>
              <a:rPr lang="en-US" dirty="0" smtClean="0"/>
              <a:t>English Speaker has </a:t>
            </a:r>
            <a:r>
              <a:rPr lang="en-US" b="1" dirty="0" smtClean="0">
                <a:solidFill>
                  <a:srgbClr val="FF0000"/>
                </a:solidFill>
              </a:rPr>
              <a:t>10, 000 </a:t>
            </a:r>
            <a:r>
              <a:rPr lang="en-US" dirty="0" smtClean="0"/>
              <a:t>words.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3000</a:t>
            </a:r>
            <a:r>
              <a:rPr lang="en-US" dirty="0" smtClean="0"/>
              <a:t> words to start learning and speaking.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8686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Always me -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Tell always about what they have done -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Leave me alone -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Happy go lucky -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Balance of leave me alone and happy go lucky –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Avoid Human society –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A person who hates woman –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A person who follows spirituality –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A person who hates marriage –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Helping People –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Describe the personality  in 1 word.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2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8686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Always me - </a:t>
            </a:r>
            <a:r>
              <a:rPr lang="en-US" sz="2400" b="1" dirty="0" smtClean="0">
                <a:solidFill>
                  <a:srgbClr val="FF0000"/>
                </a:solidFill>
              </a:rPr>
              <a:t>Egoist</a:t>
            </a:r>
          </a:p>
          <a:p>
            <a:r>
              <a:rPr lang="en-US" sz="2400" dirty="0" smtClean="0"/>
              <a:t>Tell always about what they have done - </a:t>
            </a:r>
            <a:r>
              <a:rPr lang="en-US" sz="2400" b="1" dirty="0" smtClean="0">
                <a:solidFill>
                  <a:srgbClr val="FF0000"/>
                </a:solidFill>
              </a:rPr>
              <a:t>Egotist</a:t>
            </a:r>
          </a:p>
          <a:p>
            <a:r>
              <a:rPr lang="en-US" sz="2400" dirty="0" smtClean="0"/>
              <a:t>Leave me alone - </a:t>
            </a:r>
            <a:r>
              <a:rPr lang="en-US" sz="2400" b="1" dirty="0" smtClean="0">
                <a:solidFill>
                  <a:srgbClr val="FF0000"/>
                </a:solidFill>
              </a:rPr>
              <a:t>Introvert</a:t>
            </a:r>
          </a:p>
          <a:p>
            <a:r>
              <a:rPr lang="en-US" sz="2400" dirty="0" smtClean="0"/>
              <a:t>Happy go lucky - </a:t>
            </a:r>
            <a:r>
              <a:rPr lang="en-US" sz="2400" b="1" dirty="0" smtClean="0">
                <a:solidFill>
                  <a:srgbClr val="FF0000"/>
                </a:solidFill>
              </a:rPr>
              <a:t>Extrovert</a:t>
            </a:r>
          </a:p>
          <a:p>
            <a:r>
              <a:rPr lang="en-US" sz="2400" dirty="0" smtClean="0"/>
              <a:t>Balance of leave me alone and happy go lucky – </a:t>
            </a:r>
            <a:r>
              <a:rPr lang="en-US" sz="2400" b="1" dirty="0" err="1" smtClean="0">
                <a:solidFill>
                  <a:srgbClr val="FF0000"/>
                </a:solidFill>
              </a:rPr>
              <a:t>Ambivert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 smtClean="0"/>
              <a:t>Avoid Human society – </a:t>
            </a:r>
            <a:r>
              <a:rPr lang="en-US" sz="2400" b="1" dirty="0" smtClean="0">
                <a:solidFill>
                  <a:srgbClr val="FF0000"/>
                </a:solidFill>
              </a:rPr>
              <a:t>Misanthrope</a:t>
            </a:r>
          </a:p>
          <a:p>
            <a:r>
              <a:rPr lang="en-US" sz="2400" dirty="0" smtClean="0"/>
              <a:t>A person who hates woman – </a:t>
            </a:r>
            <a:r>
              <a:rPr lang="en-US" sz="2400" b="1" dirty="0" smtClean="0">
                <a:solidFill>
                  <a:srgbClr val="FF0000"/>
                </a:solidFill>
              </a:rPr>
              <a:t>Misogynist</a:t>
            </a:r>
          </a:p>
          <a:p>
            <a:r>
              <a:rPr lang="en-US" sz="2400" dirty="0" smtClean="0"/>
              <a:t>A person who follows spirituality – </a:t>
            </a:r>
            <a:r>
              <a:rPr lang="en-US" sz="2400" b="1" dirty="0" smtClean="0">
                <a:solidFill>
                  <a:srgbClr val="FF0000"/>
                </a:solidFill>
              </a:rPr>
              <a:t>Ascetic</a:t>
            </a:r>
          </a:p>
          <a:p>
            <a:r>
              <a:rPr lang="en-US" sz="2400" dirty="0" smtClean="0"/>
              <a:t>A person who hates marriage – </a:t>
            </a:r>
            <a:r>
              <a:rPr lang="en-US" sz="2400" b="1" dirty="0" smtClean="0">
                <a:solidFill>
                  <a:srgbClr val="FF0000"/>
                </a:solidFill>
              </a:rPr>
              <a:t>Misogamist</a:t>
            </a:r>
          </a:p>
          <a:p>
            <a:r>
              <a:rPr lang="en-US" sz="2400" dirty="0" smtClean="0"/>
              <a:t>Helping People – </a:t>
            </a:r>
            <a:r>
              <a:rPr lang="en-US" sz="2400" b="1" dirty="0" smtClean="0">
                <a:solidFill>
                  <a:srgbClr val="FF0000"/>
                </a:solidFill>
              </a:rPr>
              <a:t>Altruist.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Describe the personality  in 1 word.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9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1998" y="1481139"/>
          <a:ext cx="8001001" cy="4995863"/>
        </p:xfrm>
        <a:graphic>
          <a:graphicData uri="http://schemas.openxmlformats.org/drawingml/2006/table">
            <a:tbl>
              <a:tblPr/>
              <a:tblGrid>
                <a:gridCol w="160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95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latin typeface="Calibri"/>
                          <a:ea typeface="Calibri"/>
                          <a:cs typeface="Mangal"/>
                        </a:rPr>
                        <a:t>K</a:t>
                      </a:r>
                      <a:endParaRPr lang="en-US" sz="40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080" marR="64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latin typeface="Calibri"/>
                          <a:ea typeface="Calibri"/>
                          <a:cs typeface="Mangal"/>
                        </a:rPr>
                        <a:t>O</a:t>
                      </a:r>
                      <a:endParaRPr lang="en-US" sz="40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080" marR="64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latin typeface="Calibri"/>
                          <a:ea typeface="Calibri"/>
                          <a:cs typeface="Mangal"/>
                        </a:rPr>
                        <a:t>S</a:t>
                      </a:r>
                      <a:endParaRPr lang="en-US" sz="40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080" marR="64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latin typeface="Calibri"/>
                          <a:ea typeface="Calibri"/>
                          <a:cs typeface="Mangal"/>
                        </a:rPr>
                        <a:t>C</a:t>
                      </a:r>
                      <a:endParaRPr lang="en-US" sz="40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080" marR="64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latin typeface="Calibri"/>
                          <a:ea typeface="Calibri"/>
                          <a:cs typeface="Mangal"/>
                        </a:rPr>
                        <a:t>A</a:t>
                      </a:r>
                      <a:endParaRPr lang="en-US" sz="40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080" marR="64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66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latin typeface="Calibri"/>
                          <a:ea typeface="Calibri"/>
                          <a:cs typeface="Mangal"/>
                        </a:rPr>
                        <a:t>R</a:t>
                      </a:r>
                      <a:endParaRPr lang="en-US" sz="40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080" marR="64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latin typeface="Calibri"/>
                          <a:ea typeface="Calibri"/>
                          <a:cs typeface="Mangal"/>
                        </a:rPr>
                        <a:t>O</a:t>
                      </a:r>
                      <a:endParaRPr lang="en-US" sz="40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080" marR="64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latin typeface="Calibri"/>
                          <a:ea typeface="Calibri"/>
                          <a:cs typeface="Mangal"/>
                        </a:rPr>
                        <a:t>H</a:t>
                      </a:r>
                      <a:endParaRPr lang="en-US" sz="40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080" marR="64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latin typeface="Calibri"/>
                          <a:ea typeface="Calibri"/>
                          <a:cs typeface="Mangal"/>
                        </a:rPr>
                        <a:t>R</a:t>
                      </a:r>
                      <a:endParaRPr lang="en-US" sz="40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080" marR="64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latin typeface="Calibri"/>
                          <a:ea typeface="Calibri"/>
                          <a:cs typeface="Mangal"/>
                        </a:rPr>
                        <a:t>N</a:t>
                      </a:r>
                      <a:endParaRPr lang="en-US" sz="40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080" marR="64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66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latin typeface="Calibri"/>
                          <a:ea typeface="Calibri"/>
                          <a:cs typeface="Mangal"/>
                        </a:rPr>
                        <a:t>T</a:t>
                      </a:r>
                      <a:endParaRPr lang="en-US" sz="40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080" marR="64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latin typeface="Calibri"/>
                          <a:ea typeface="Calibri"/>
                          <a:cs typeface="Mangal"/>
                        </a:rPr>
                        <a:t>D</a:t>
                      </a:r>
                      <a:endParaRPr lang="en-US" sz="40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080" marR="64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latin typeface="Calibri"/>
                          <a:ea typeface="Calibri"/>
                          <a:cs typeface="Mangal"/>
                        </a:rPr>
                        <a:t>E</a:t>
                      </a:r>
                      <a:endParaRPr lang="en-US" sz="40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080" marR="64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latin typeface="Calibri"/>
                          <a:ea typeface="Calibri"/>
                          <a:cs typeface="Mangal"/>
                        </a:rPr>
                        <a:t>A</a:t>
                      </a:r>
                      <a:endParaRPr lang="en-US" sz="40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080" marR="64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latin typeface="Calibri"/>
                          <a:ea typeface="Calibri"/>
                          <a:cs typeface="Mangal"/>
                        </a:rPr>
                        <a:t>T</a:t>
                      </a:r>
                      <a:endParaRPr lang="en-US" sz="40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080" marR="64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66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latin typeface="Calibri"/>
                          <a:ea typeface="Calibri"/>
                          <a:cs typeface="Mangal"/>
                        </a:rPr>
                        <a:t>E</a:t>
                      </a:r>
                      <a:endParaRPr lang="en-US" sz="40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080" marR="64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latin typeface="Calibri"/>
                          <a:ea typeface="Calibri"/>
                          <a:cs typeface="Mangal"/>
                        </a:rPr>
                        <a:t>I</a:t>
                      </a:r>
                      <a:endParaRPr lang="en-US" sz="40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080" marR="64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latin typeface="Calibri"/>
                          <a:ea typeface="Calibri"/>
                          <a:cs typeface="Mangal"/>
                        </a:rPr>
                        <a:t>B</a:t>
                      </a:r>
                      <a:endParaRPr lang="en-US" sz="40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080" marR="64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latin typeface="Calibri"/>
                          <a:ea typeface="Calibri"/>
                          <a:cs typeface="Mangal"/>
                        </a:rPr>
                        <a:t>L</a:t>
                      </a:r>
                      <a:endParaRPr lang="en-US" sz="40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080" marR="64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latin typeface="Calibri"/>
                          <a:ea typeface="Calibri"/>
                          <a:cs typeface="Mangal"/>
                        </a:rPr>
                        <a:t>K</a:t>
                      </a:r>
                      <a:endParaRPr lang="en-US" sz="40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080" marR="640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SCAN, SORT, AND EARN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Arch (curved shape), balk (stop), bear, bide (continue), bite, and blare(to make a loud and unpleasant sound)</a:t>
            </a:r>
            <a:endParaRPr lang="en-US" dirty="0" smtClean="0"/>
          </a:p>
          <a:p>
            <a:r>
              <a:rPr lang="en-US" b="1" dirty="0" smtClean="0"/>
              <a:t>Bleat(to speak in an annoying way), can’t, care, chalk(write), cheat, crab(to move sideways indirectly or diagonally )</a:t>
            </a:r>
            <a:endParaRPr lang="en-US" dirty="0" smtClean="0"/>
          </a:p>
          <a:p>
            <a:r>
              <a:rPr lang="en-US" b="1" dirty="0" smtClean="0"/>
              <a:t>Deal, dealt, diet, earn, heal, hear</a:t>
            </a:r>
            <a:endParaRPr lang="en-US" dirty="0" smtClean="0"/>
          </a:p>
          <a:p>
            <a:r>
              <a:rPr lang="en-US" b="1" dirty="0" smtClean="0"/>
              <a:t>Heart, heat, hook, hoot, learn, rook</a:t>
            </a:r>
            <a:endParaRPr lang="en-US" dirty="0" smtClean="0"/>
          </a:p>
          <a:p>
            <a:r>
              <a:rPr lang="en-US" b="1" dirty="0" smtClean="0"/>
              <a:t>Scan, scare, scared, shed, shook, shoot</a:t>
            </a:r>
            <a:endParaRPr lang="en-US" dirty="0" smtClean="0"/>
          </a:p>
          <a:p>
            <a:r>
              <a:rPr lang="en-US" b="1" dirty="0" smtClean="0"/>
              <a:t>Sort, sorted, table, tabled, talk, tide, tier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Answer key 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TYPES OF SENTENCES</a:t>
            </a:r>
            <a:endParaRPr lang="en-US" dirty="0"/>
          </a:p>
        </p:txBody>
      </p:sp>
      <p:pic>
        <p:nvPicPr>
          <p:cNvPr id="1026" name="Picture 2" descr="https://tse3.mm.bing.net/th?id=OIP.vRqp4Nax6xlvzrIHeCYuQgHaFj&amp;pid=Api&amp;P=0&amp;w=238&amp;h=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4090641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5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1.DECLARATIVE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A declarative sentence is a sentence that makes a statement.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Affirmative sentence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/>
              <a:t>Negative </a:t>
            </a:r>
            <a:r>
              <a:rPr lang="en-US" dirty="0" smtClean="0"/>
              <a:t>sentence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505</Words>
  <Application>Microsoft Office PowerPoint</Application>
  <PresentationFormat>On-screen Show (4:3)</PresentationFormat>
  <Paragraphs>106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Mangal</vt:lpstr>
      <vt:lpstr>Wingdings</vt:lpstr>
      <vt:lpstr>Office Theme</vt:lpstr>
      <vt:lpstr>LESSON 2 </vt:lpstr>
      <vt:lpstr>PowerPoint Presentation</vt:lpstr>
      <vt:lpstr>Working on Vocabulary……</vt:lpstr>
      <vt:lpstr>Describe the personality  in 1 word.</vt:lpstr>
      <vt:lpstr>Describe the personality  in 1 word.</vt:lpstr>
      <vt:lpstr> SCAN, SORT, AND EARN </vt:lpstr>
      <vt:lpstr> Answer key  </vt:lpstr>
      <vt:lpstr>TYPES OF SENTENCES</vt:lpstr>
      <vt:lpstr>1.DECLARATIVE SENTENCE</vt:lpstr>
      <vt:lpstr>EXAMPLES</vt:lpstr>
      <vt:lpstr>2. INTERROGATIVE SENTENCE</vt:lpstr>
      <vt:lpstr>EXAMPLE</vt:lpstr>
      <vt:lpstr>3. IMPERATIVE SENTENCE</vt:lpstr>
      <vt:lpstr>EXAMPLE</vt:lpstr>
      <vt:lpstr>4. EXCLAMATORY SENTENCE</vt:lpstr>
      <vt:lpstr>EXAMPLE</vt:lpstr>
      <vt:lpstr>5. OPTATIVE SENTENCE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 2 </dc:title>
  <dc:creator>Windows User</dc:creator>
  <cp:lastModifiedBy>admin</cp:lastModifiedBy>
  <cp:revision>21</cp:revision>
  <dcterms:created xsi:type="dcterms:W3CDTF">2021-08-31T03:19:28Z</dcterms:created>
  <dcterms:modified xsi:type="dcterms:W3CDTF">2023-02-28T15:02:57Z</dcterms:modified>
</cp:coreProperties>
</file>