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71" r:id="rId11"/>
    <p:sldId id="270" r:id="rId12"/>
    <p:sldId id="272" r:id="rId13"/>
    <p:sldId id="273" r:id="rId14"/>
    <p:sldId id="274" r:id="rId15"/>
    <p:sldId id="275" r:id="rId16"/>
    <p:sldId id="269" r:id="rId17"/>
    <p:sldId id="262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9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7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6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2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1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1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B3B9E-2AF6-49C4-B83F-2F2EB3A2F7E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8ED41-E7EF-479C-B6B7-3EA6F1B7F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6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LESSION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621" y="2286000"/>
            <a:ext cx="7886700" cy="2819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IT technology is constantly </a:t>
            </a:r>
            <a:r>
              <a:rPr lang="en-US" dirty="0" smtClean="0"/>
              <a:t>………., </a:t>
            </a:r>
            <a:r>
              <a:rPr lang="en-US" dirty="0"/>
              <a:t>bringing new advancements in artificial intelligence, cybersecurity, and cloud computing.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5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621" y="2286000"/>
            <a:ext cx="7886700" cy="2819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IT technology is constantly evolving, bringing new advancements in artificial intelligence, cybersecurity, and cloud computing.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78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621" y="2286000"/>
            <a:ext cx="7886700" cy="2819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IT technology is constantly evolving, bringing new advancements in artificial intelligence, cybersecurity, and cloud computing.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4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0"/>
            <a:ext cx="7886700" cy="2819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 future of IT technology </a:t>
            </a:r>
            <a:r>
              <a:rPr lang="en-US" dirty="0" smtClean="0"/>
              <a:t>…… </a:t>
            </a:r>
            <a:r>
              <a:rPr lang="en-US" dirty="0"/>
              <a:t>innovations in quantum computing, 5G networks, and augmented reality.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2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0"/>
            <a:ext cx="7886700" cy="2819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 future of IT technology includes innovations in quantum computing, 5G networks, and augmented reality.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9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0"/>
            <a:ext cx="7886700" cy="2819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Your habits </a:t>
            </a:r>
            <a:r>
              <a:rPr lang="en-US" dirty="0" smtClean="0"/>
              <a:t>shaping </a:t>
            </a:r>
            <a:r>
              <a:rPr lang="en-US" dirty="0"/>
              <a:t>your </a:t>
            </a:r>
            <a:r>
              <a:rPr lang="en-US" dirty="0" smtClean="0"/>
              <a:t>identity your </a:t>
            </a:r>
            <a:r>
              <a:rPr lang="en-US" dirty="0"/>
              <a:t>identity reinforces your habits.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2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90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Your habits shape your identity, and your identity reinforces your habits.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5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Rearrange the letters and make a meaningful word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1"/>
            <a:ext cx="8229600" cy="3352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dirty="0" smtClean="0"/>
              <a:t>1. TRIFU </a:t>
            </a:r>
          </a:p>
          <a:p>
            <a:pPr marL="0" lvl="0" indent="0">
              <a:buNone/>
            </a:pPr>
            <a:r>
              <a:rPr lang="en-US" dirty="0" smtClean="0"/>
              <a:t>2. DIFERN </a:t>
            </a:r>
          </a:p>
          <a:p>
            <a:pPr marL="0" lvl="0" indent="0">
              <a:buNone/>
            </a:pPr>
            <a:r>
              <a:rPr lang="en-US" dirty="0" smtClean="0"/>
              <a:t>3. RUSGA </a:t>
            </a:r>
          </a:p>
          <a:p>
            <a:pPr marL="0" lvl="0" indent="0">
              <a:buNone/>
            </a:pPr>
            <a:r>
              <a:rPr lang="en-US" dirty="0" smtClean="0"/>
              <a:t>4. RTAOUH </a:t>
            </a:r>
          </a:p>
          <a:p>
            <a:pPr marL="0" lvl="0" indent="0">
              <a:buNone/>
            </a:pPr>
            <a:r>
              <a:rPr lang="en-US" dirty="0" smtClean="0"/>
              <a:t>5. INLASG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Rearrange </a:t>
            </a:r>
            <a:r>
              <a:rPr lang="en-US" sz="3600" dirty="0"/>
              <a:t>the letters and make a meaningful word.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dirty="0" smtClean="0"/>
              <a:t>1. TRIFU - FRUIT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2. DIFERN - FRIEND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3. RUSGA - SUGAR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4. RTAOUH - AUTHOR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5. INLASG - SIGNAL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TEST ON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AutoNum type="arabicPeriod"/>
            </a:pPr>
            <a:r>
              <a:rPr lang="en-US" sz="2400" dirty="0" smtClean="0"/>
              <a:t>so/to/itchy/is/that/I/wait/my/off/uniform/can’t/take/it.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Is/good/both/for/and/early/rising/old/adults.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The/weekend/I/can/love/down/be/I/myself/because/and/dress.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Finish/work/early/one/can/go/and/a/for/walk/one’s.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Place/our/lives/music/important/has/in/an.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Its/ urbanization/in India/everywhere/ has/ tentacles/spread.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Light up/in every home/good/ the lamp/books/magazines/and/of knowledge.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My uniform is so itchy that I can’t wait to take it off.</a:t>
            </a:r>
          </a:p>
          <a:p>
            <a:pPr marL="514350" indent="-514350">
              <a:buAutoNum type="arabicPeriod"/>
            </a:pPr>
            <a:r>
              <a:rPr lang="en-US" dirty="0" smtClean="0"/>
              <a:t>Early rising is good for both old and adults.</a:t>
            </a:r>
          </a:p>
          <a:p>
            <a:pPr marL="514350" indent="-514350">
              <a:buAutoNum type="arabicPeriod"/>
            </a:pPr>
            <a:r>
              <a:rPr lang="en-US" dirty="0" smtClean="0"/>
              <a:t>I love the weekend because I can be myself and dress down.</a:t>
            </a:r>
          </a:p>
          <a:p>
            <a:pPr marL="514350" indent="-514350">
              <a:buAutoNum type="arabicPeriod"/>
            </a:pPr>
            <a:r>
              <a:rPr lang="en-US" dirty="0" smtClean="0"/>
              <a:t>One can finish one’s work early and go for a walk.</a:t>
            </a:r>
          </a:p>
          <a:p>
            <a:pPr marL="514350" indent="-514350">
              <a:buAutoNum type="arabicPeriod"/>
            </a:pPr>
            <a:r>
              <a:rPr lang="en-US" dirty="0" smtClean="0"/>
              <a:t>Music has an important place in our lives.</a:t>
            </a:r>
          </a:p>
          <a:p>
            <a:pPr marL="514350" indent="-514350">
              <a:buAutoNum type="arabicPeriod"/>
            </a:pPr>
            <a:r>
              <a:rPr lang="en-US" dirty="0" smtClean="0"/>
              <a:t>Urbanization has spread its tentacles everywhere in India.</a:t>
            </a:r>
          </a:p>
          <a:p>
            <a:pPr marL="514350" indent="-514350">
              <a:buAutoNum type="arabicPeriod"/>
            </a:pPr>
            <a:r>
              <a:rPr lang="en-US" dirty="0" smtClean="0"/>
              <a:t>Good books and magazines light up the lamp of knowledge in every home.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056" y="2796609"/>
            <a:ext cx="7886700" cy="9941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Quiz on sentence construction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621" y="2133600"/>
            <a:ext cx="7886700" cy="1905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Yesterday, the project submission is delayed due to absence of a team leaders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1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621" y="2514600"/>
            <a:ext cx="7886700" cy="1524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I did not knew that </a:t>
            </a:r>
            <a:r>
              <a:rPr lang="en-US" dirty="0" smtClean="0"/>
              <a:t>Sukrut</a:t>
            </a:r>
            <a:r>
              <a:rPr lang="en-US" dirty="0" smtClean="0"/>
              <a:t> </a:t>
            </a:r>
            <a:r>
              <a:rPr lang="en-US" dirty="0" smtClean="0"/>
              <a:t>sir has arranged an soft skills 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2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621" y="2514600"/>
            <a:ext cx="7886700" cy="1524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Tomorrow, I will be go to the mall for shooping with my girlfriend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77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621" y="1905000"/>
            <a:ext cx="7886700" cy="21339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"Always back up your data </a:t>
            </a:r>
            <a:r>
              <a:rPr lang="en-US" dirty="0" smtClean="0"/>
              <a:t>…….prevent </a:t>
            </a:r>
            <a:r>
              <a:rPr lang="en-US" dirty="0"/>
              <a:t>loss during system failures."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9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6621" y="2286000"/>
            <a:ext cx="7886700" cy="17529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"The IP address conflict </a:t>
            </a:r>
            <a:r>
              <a:rPr lang="en-US" dirty="0" smtClean="0"/>
              <a:t>……… </a:t>
            </a:r>
            <a:r>
              <a:rPr lang="en-US" dirty="0"/>
              <a:t>causing connectivity issues on the network."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351</Words>
  <Application>Microsoft Office PowerPoint</Application>
  <PresentationFormat>On-screen Show (4:3)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LESSION 3 </vt:lpstr>
      <vt:lpstr>TEST ON SENTENCES</vt:lpstr>
      <vt:lpstr>ANSWERS</vt:lpstr>
      <vt:lpstr>Quiz on sentence construction</vt:lpstr>
      <vt:lpstr>Yesterday, the project submission is delayed due to absence of a team leaders</vt:lpstr>
      <vt:lpstr>I did not knew that Sukrut sir has arranged an soft skills session</vt:lpstr>
      <vt:lpstr>Tomorrow, I will be go to the mall for shooping with my girlfriend </vt:lpstr>
      <vt:lpstr>"Always back up your data …….prevent loss during system failures."</vt:lpstr>
      <vt:lpstr>"The IP address conflict ……… causing connectivity issues on the network."</vt:lpstr>
      <vt:lpstr>IT technology is constantly ………., bringing new advancements in artificial intelligence, cybersecurity, and cloud computing.</vt:lpstr>
      <vt:lpstr>IT technology is constantly evolving, bringing new advancements in artificial intelligence, cybersecurity, and cloud computing.</vt:lpstr>
      <vt:lpstr>IT technology is constantly evolving, bringing new advancements in artificial intelligence, cybersecurity, and cloud computing.</vt:lpstr>
      <vt:lpstr>The future of IT technology …… innovations in quantum computing, 5G networks, and augmented reality.</vt:lpstr>
      <vt:lpstr>The future of IT technology includes innovations in quantum computing, 5G networks, and augmented reality.</vt:lpstr>
      <vt:lpstr>Your habits shaping your identity your identity reinforces your habits. </vt:lpstr>
      <vt:lpstr>Your habits shape your identity, and your identity reinforces your habits. </vt:lpstr>
      <vt:lpstr> Rearrange the letters and make a meaningful word </vt:lpstr>
      <vt:lpstr>Rearrange the letters and make a meaningful word.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LESSION 3 </dc:title>
  <dc:creator>Windows User</dc:creator>
  <cp:lastModifiedBy>admin</cp:lastModifiedBy>
  <cp:revision>11</cp:revision>
  <dcterms:created xsi:type="dcterms:W3CDTF">2021-09-06T09:09:10Z</dcterms:created>
  <dcterms:modified xsi:type="dcterms:W3CDTF">2025-02-17T09:51:22Z</dcterms:modified>
</cp:coreProperties>
</file>