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0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8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3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3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1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4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2BAD-9192-4E32-AC31-8EB8FC1387DF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0C13-8298-416D-B9AF-D89747434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4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dirty="0" smtClean="0"/>
              <a:t> </a:t>
            </a:r>
            <a:r>
              <a:rPr lang="en-US" dirty="0" smtClean="0">
                <a:latin typeface="+mn-lt"/>
              </a:rPr>
              <a:t>Adjective</a:t>
            </a:r>
            <a:endParaRPr lang="en-US" dirty="0">
              <a:latin typeface="+mn-lt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Adjective is a word used with a noun to add some extra meaning to it.</a:t>
            </a:r>
          </a:p>
          <a:p>
            <a:r>
              <a:rPr lang="en-US" dirty="0" smtClean="0"/>
              <a:t>adjective describes a person, animal, place, things etc.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Example</a:t>
            </a:r>
          </a:p>
          <a:p>
            <a:r>
              <a:rPr lang="en-US" dirty="0" smtClean="0"/>
              <a:t> He is an </a:t>
            </a:r>
            <a:r>
              <a:rPr lang="en-US" i="1" u="sng" dirty="0" smtClean="0"/>
              <a:t>honest</a:t>
            </a:r>
            <a:r>
              <a:rPr lang="en-US" i="1" dirty="0" smtClean="0"/>
              <a:t> boy.</a:t>
            </a:r>
          </a:p>
          <a:p>
            <a:r>
              <a:rPr lang="en-US" dirty="0" smtClean="0"/>
              <a:t>Chicago is a </a:t>
            </a:r>
            <a:r>
              <a:rPr lang="en-US" i="1" u="sng" dirty="0" smtClean="0"/>
              <a:t>large</a:t>
            </a:r>
            <a:r>
              <a:rPr lang="en-US" i="1" dirty="0" smtClean="0"/>
              <a:t> city.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4797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    List of Adjectives </a:t>
            </a:r>
          </a:p>
        </p:txBody>
      </p:sp>
      <p:graphicFrame>
        <p:nvGraphicFramePr>
          <p:cNvPr id="3074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87879"/>
              </p:ext>
            </p:extLst>
          </p:nvPr>
        </p:nvGraphicFramePr>
        <p:xfrm>
          <a:off x="5867400" y="3430589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3074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30589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431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Microsoft Word Document</vt:lpstr>
      <vt:lpstr> Adjective</vt:lpstr>
      <vt:lpstr>     List of Adjectives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Adjective</dc:title>
  <dc:creator>admin</dc:creator>
  <cp:lastModifiedBy>admin</cp:lastModifiedBy>
  <cp:revision>13</cp:revision>
  <dcterms:created xsi:type="dcterms:W3CDTF">2023-04-13T02:39:06Z</dcterms:created>
  <dcterms:modified xsi:type="dcterms:W3CDTF">2024-02-10T03:26:49Z</dcterms:modified>
</cp:coreProperties>
</file>