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53E6C-133C-410C-AB54-A2EFBD7BDF14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340C0-A902-4AF8-A670-6B7A46CF6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199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  <a:defRPr/>
            </a:pPr>
            <a:r>
              <a:rPr lang="en-US" dirty="0" smtClean="0">
                <a:solidFill>
                  <a:schemeClr val="accent2"/>
                </a:solidFill>
              </a:rPr>
              <a:t> To be :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dirty="0" smtClean="0">
                <a:solidFill>
                  <a:schemeClr val="accent2"/>
                </a:solidFill>
              </a:rPr>
              <a:t>Present tense: Is/Am/Are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dirty="0" smtClean="0">
                <a:solidFill>
                  <a:schemeClr val="accent2"/>
                </a:solidFill>
              </a:rPr>
              <a:t>Past tense: was/were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dirty="0" smtClean="0">
                <a:solidFill>
                  <a:schemeClr val="accent2"/>
                </a:solidFill>
              </a:rPr>
              <a:t>Future tense: will be</a:t>
            </a:r>
            <a:br>
              <a:rPr lang="en-US" dirty="0" smtClean="0">
                <a:solidFill>
                  <a:schemeClr val="accent2"/>
                </a:solidFill>
              </a:rPr>
            </a:br>
            <a:endParaRPr lang="en-US" b="1" dirty="0" smtClean="0">
              <a:solidFill>
                <a:schemeClr val="accent2"/>
              </a:solidFill>
            </a:endParaRPr>
          </a:p>
          <a:p>
            <a:pPr>
              <a:defRPr/>
            </a:pPr>
            <a:r>
              <a:rPr lang="en-US" dirty="0" smtClean="0"/>
              <a:t>To have:</a:t>
            </a:r>
          </a:p>
          <a:p>
            <a:pPr>
              <a:defRPr/>
            </a:pPr>
            <a:r>
              <a:rPr lang="en-US" dirty="0" smtClean="0"/>
              <a:t>Present : have/has</a:t>
            </a:r>
          </a:p>
          <a:p>
            <a:pPr>
              <a:defRPr/>
            </a:pPr>
            <a:r>
              <a:rPr lang="en-US" dirty="0" smtClean="0"/>
              <a:t>Past : had</a:t>
            </a:r>
          </a:p>
          <a:p>
            <a:pPr>
              <a:defRPr/>
            </a:pPr>
            <a:r>
              <a:rPr lang="en-US" dirty="0" smtClean="0"/>
              <a:t>Future : will have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chemeClr val="accent6"/>
                </a:solidFill>
                <a:latin typeface="Book Antiqua" pitchFamily="18" charset="0"/>
              </a:rPr>
              <a:t>Verb :to Do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dirty="0" smtClean="0">
                <a:solidFill>
                  <a:schemeClr val="accent2"/>
                </a:solidFill>
              </a:rPr>
              <a:t>Present tense: Do/Does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dirty="0" smtClean="0">
                <a:solidFill>
                  <a:schemeClr val="accent2"/>
                </a:solidFill>
              </a:rPr>
              <a:t>Past tense: Did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dirty="0" smtClean="0">
                <a:solidFill>
                  <a:schemeClr val="accent2"/>
                </a:solidFill>
              </a:rPr>
              <a:t>Future tense: will do</a:t>
            </a: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F2332D-9260-438A-AAC8-45006901522F}" type="slidenum">
              <a:rPr lang="en-US" smtClean="0"/>
              <a:pPr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69590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Create pronoun chart and add the helping verbs in that…..take one form  say to be – present – is/am/are and connect with the pronoun chart.</a:t>
            </a:r>
          </a:p>
          <a:p>
            <a:r>
              <a:rPr lang="en-US" smtClean="0"/>
              <a:t>Create 9 charts   by taking each form of helping verb.</a:t>
            </a:r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9339E6-D59A-426D-9638-3DE3C6FB91B0}" type="slidenum">
              <a:rPr lang="en-US" smtClean="0"/>
              <a:pPr/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68973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1F09-7175-4756-A84A-2B902526DB56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2822-3968-404D-A6B2-7389C64EE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628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1F09-7175-4756-A84A-2B902526DB56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2822-3968-404D-A6B2-7389C64EE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89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1F09-7175-4756-A84A-2B902526DB56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2822-3968-404D-A6B2-7389C64EE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885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1F09-7175-4756-A84A-2B902526DB56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2822-3968-404D-A6B2-7389C64EE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895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1F09-7175-4756-A84A-2B902526DB56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2822-3968-404D-A6B2-7389C64EE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818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1F09-7175-4756-A84A-2B902526DB56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2822-3968-404D-A6B2-7389C64EE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97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1F09-7175-4756-A84A-2B902526DB56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2822-3968-404D-A6B2-7389C64EE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268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1F09-7175-4756-A84A-2B902526DB56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2822-3968-404D-A6B2-7389C64EE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03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1F09-7175-4756-A84A-2B902526DB56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2822-3968-404D-A6B2-7389C64EE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00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1F09-7175-4756-A84A-2B902526DB56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2822-3968-404D-A6B2-7389C64EE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76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1F09-7175-4756-A84A-2B902526DB56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62822-3968-404D-A6B2-7389C64EE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564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91F09-7175-4756-A84A-2B902526DB56}" type="datetimeFigureOut">
              <a:rPr lang="en-IN" smtClean="0"/>
              <a:t>14-04-2023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62822-3968-404D-A6B2-7389C64EE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76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oogle.co.in/imgres?imgurl=http://helensthatsenglish.files.wordpress.com/2011/11/verbs.jpg&amp;imgrefurl=http://helensthatsenglish.wordpress.com/2011/11/30/irregular-verb-list/&amp;usg=__tFK3YWv_rtbcJ4pv3L070fR8EPE=&amp;h=400&amp;w=309&amp;sz=24&amp;hl=en&amp;start=6&amp;zoom=1&amp;tbnid=7Lu2e10se_p9FM:&amp;tbnh=124&amp;tbnw=96&amp;ei=-8sHULzgGMKsrAeW8q3ZAg&amp;prev=/search?q=verb&amp;um=1&amp;hl=en&amp;gbv=2&amp;tbm=isch&amp;um=1&amp;itbs=1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2424113" y="1292226"/>
            <a:ext cx="7772400" cy="5065713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Book Antiqua" pitchFamily="18" charset="0"/>
              </a:rPr>
              <a:t>	</a:t>
            </a:r>
            <a:r>
              <a:rPr lang="en-US" sz="3600" b="1" u="sng" dirty="0">
                <a:solidFill>
                  <a:schemeClr val="accent6"/>
                </a:solidFill>
                <a:latin typeface="Book Antiqua" pitchFamily="18" charset="0"/>
              </a:rPr>
              <a:t>VERBS:</a:t>
            </a:r>
            <a:r>
              <a:rPr lang="en-US" sz="3600" dirty="0">
                <a:solidFill>
                  <a:schemeClr val="accent6"/>
                </a:solidFill>
                <a:latin typeface="Book Antiqua" pitchFamily="18" charset="0"/>
              </a:rPr>
              <a:t> 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	A verb is a word used to </a:t>
            </a:r>
            <a:r>
              <a:rPr lang="en-US" u="sng" dirty="0" smtClean="0"/>
              <a:t>Express an Action or a State</a:t>
            </a:r>
            <a:r>
              <a:rPr lang="en-US" dirty="0" smtClean="0"/>
              <a:t>.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	Verbs are action words.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	They tell us what action a noun or a pronoun is doing. </a:t>
            </a:r>
            <a:r>
              <a:rPr lang="en-US" i="1" dirty="0" smtClean="0"/>
              <a:t>E.g. work, dance, sing, etc. </a:t>
            </a:r>
            <a:endParaRPr lang="en-US" dirty="0" smtClean="0"/>
          </a:p>
          <a:p>
            <a:pPr>
              <a:buFont typeface="Arial" charset="0"/>
              <a:buChar char="•"/>
              <a:defRPr/>
            </a:pPr>
            <a:endParaRPr lang="en-US" dirty="0" smtClean="0"/>
          </a:p>
          <a:p>
            <a:pPr>
              <a:buFont typeface="Arial" charset="0"/>
              <a:buChar char="•"/>
              <a:defRPr/>
            </a:pPr>
            <a:endParaRPr lang="en-US" dirty="0" smtClean="0"/>
          </a:p>
        </p:txBody>
      </p:sp>
      <p:pic>
        <p:nvPicPr>
          <p:cNvPr id="23555" name="Picture 4" descr="http://t2.gstatic.com/images?q=tbn:ANd9GcQUb8QXkDFrUHVVQ-0elMJmBsQLjEwc1599rNCghKNGwpOWK_jKUU4tE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3376" y="4921251"/>
            <a:ext cx="230822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810253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 never tells a lie.</a:t>
            </a:r>
          </a:p>
          <a:p>
            <a:r>
              <a:rPr lang="en-US" dirty="0" smtClean="0"/>
              <a:t>She is always dressed a white.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20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much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light travels very fast.</a:t>
            </a:r>
          </a:p>
          <a:p>
            <a:r>
              <a:rPr lang="en-US" dirty="0" smtClean="0"/>
              <a:t>She was completely exhausted.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40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By adding ‘ly’ adjective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Wise – wisely</a:t>
            </a:r>
          </a:p>
          <a:p>
            <a:r>
              <a:rPr lang="en-US" sz="3200" dirty="0"/>
              <a:t>True – truly</a:t>
            </a:r>
          </a:p>
          <a:p>
            <a:r>
              <a:rPr lang="en-US" sz="3200" dirty="0"/>
              <a:t>Sincere – sincerely</a:t>
            </a:r>
          </a:p>
          <a:p>
            <a:r>
              <a:rPr lang="en-US" sz="3200" dirty="0"/>
              <a:t>Strong – strongly</a:t>
            </a:r>
          </a:p>
          <a:p>
            <a:r>
              <a:rPr lang="en-US" sz="3200" dirty="0"/>
              <a:t>Double- doubly</a:t>
            </a:r>
          </a:p>
          <a:p>
            <a:r>
              <a:rPr lang="en-US" sz="3200" dirty="0"/>
              <a:t>Busy – busily</a:t>
            </a:r>
          </a:p>
          <a:p>
            <a:r>
              <a:rPr lang="en-US" sz="3200" dirty="0"/>
              <a:t>Willing – willingly</a:t>
            </a:r>
          </a:p>
          <a:p>
            <a:pPr>
              <a:buFont typeface="Wingdings" pitchFamily="2" charset="2"/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450982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Verb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Regular verb/Main verb.</a:t>
            </a:r>
          </a:p>
          <a:p>
            <a:r>
              <a:rPr lang="en-US" smtClean="0"/>
              <a:t>Helping Verb.</a:t>
            </a:r>
          </a:p>
        </p:txBody>
      </p:sp>
    </p:spTree>
    <p:extLst>
      <p:ext uri="{BB962C8B-B14F-4D97-AF65-F5344CB8AC3E}">
        <p14:creationId xmlns:p14="http://schemas.microsoft.com/office/powerpoint/2010/main" val="10051869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Regular verb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V(1) – Present (Go)</a:t>
            </a:r>
          </a:p>
          <a:p>
            <a:r>
              <a:rPr lang="en-US" dirty="0" smtClean="0"/>
              <a:t>V(2) – Past (went)</a:t>
            </a:r>
          </a:p>
          <a:p>
            <a:r>
              <a:rPr lang="en-US" dirty="0" smtClean="0"/>
              <a:t>V(3) – Past Participle (gone)</a:t>
            </a:r>
          </a:p>
          <a:p>
            <a:r>
              <a:rPr lang="en-US" dirty="0" smtClean="0"/>
              <a:t>V(4) – continuous  (going)</a:t>
            </a:r>
          </a:p>
        </p:txBody>
      </p:sp>
    </p:spTree>
    <p:extLst>
      <p:ext uri="{BB962C8B-B14F-4D97-AF65-F5344CB8AC3E}">
        <p14:creationId xmlns:p14="http://schemas.microsoft.com/office/powerpoint/2010/main" val="4373035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Helping Verb : definition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   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>
              <a:buFont typeface="Wingdings" pitchFamily="2" charset="2"/>
              <a:buNone/>
            </a:pPr>
            <a:r>
              <a:rPr lang="en-US" smtClean="0"/>
              <a:t>   A verb that comes before the main verb in a sentence. Together the helping verb and the main verb form a verb phrase.</a:t>
            </a:r>
          </a:p>
          <a:p>
            <a:r>
              <a:rPr lang="en-US" smtClean="0"/>
              <a:t>To ‘BE’</a:t>
            </a:r>
          </a:p>
          <a:p>
            <a:r>
              <a:rPr lang="en-US" smtClean="0"/>
              <a:t>To ’HAVE’</a:t>
            </a:r>
          </a:p>
          <a:p>
            <a:r>
              <a:rPr lang="en-US" smtClean="0"/>
              <a:t>To ‘Do’</a:t>
            </a:r>
          </a:p>
          <a:p>
            <a:endParaRPr lang="en-US" smtClean="0"/>
          </a:p>
          <a:p>
            <a:endParaRPr lang="en-US" smtClean="0"/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929077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 </a:t>
            </a:r>
            <a:r>
              <a:rPr lang="en-US" sz="3600"/>
              <a:t>Activity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27652" name="Picture 2" descr="http://www.summitcds.org/schneider/images/class_activit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7138" y="2365375"/>
            <a:ext cx="2901950" cy="264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754017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Adverb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An Adverb is a verb, which modifies the meaning of a Verb, an adjective or another Adverb.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   Example</a:t>
            </a:r>
          </a:p>
          <a:p>
            <a:r>
              <a:rPr lang="en-US" smtClean="0"/>
              <a:t>Hari has </a:t>
            </a:r>
            <a:r>
              <a:rPr lang="en-US" i="1" u="sng" smtClean="0"/>
              <a:t>just</a:t>
            </a:r>
            <a:r>
              <a:rPr lang="en-US" i="1" smtClean="0"/>
              <a:t> entered.</a:t>
            </a:r>
          </a:p>
          <a:p>
            <a:r>
              <a:rPr lang="en-US" smtClean="0"/>
              <a:t>This is a </a:t>
            </a:r>
            <a:r>
              <a:rPr lang="en-US" i="1" u="sng" smtClean="0"/>
              <a:t>very</a:t>
            </a:r>
            <a:r>
              <a:rPr lang="en-US" i="1" smtClean="0"/>
              <a:t> pretty dress.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76070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 works sincerely.</a:t>
            </a:r>
          </a:p>
          <a:p>
            <a:r>
              <a:rPr lang="en-US" dirty="0" smtClean="0"/>
              <a:t>He talks boastfully</a:t>
            </a:r>
          </a:p>
        </p:txBody>
      </p:sp>
    </p:spTree>
    <p:extLst>
      <p:ext uri="{BB962C8B-B14F-4D97-AF65-F5344CB8AC3E}">
        <p14:creationId xmlns:p14="http://schemas.microsoft.com/office/powerpoint/2010/main" val="11454715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accident took place there.</a:t>
            </a:r>
          </a:p>
          <a:p>
            <a:r>
              <a:rPr lang="en-US" dirty="0" err="1" smtClean="0"/>
              <a:t>Reena</a:t>
            </a:r>
            <a:r>
              <a:rPr lang="en-US" dirty="0" smtClean="0"/>
              <a:t> lives 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89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 just came.</a:t>
            </a:r>
          </a:p>
          <a:p>
            <a:r>
              <a:rPr lang="en-US" dirty="0" smtClean="0"/>
              <a:t>Now, he has reached Delhi.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75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262</Words>
  <Application>Microsoft Office PowerPoint</Application>
  <PresentationFormat>Widescreen</PresentationFormat>
  <Paragraphs>67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Book Antiqua</vt:lpstr>
      <vt:lpstr>Calibri</vt:lpstr>
      <vt:lpstr>Calibri Light</vt:lpstr>
      <vt:lpstr>Wingdings</vt:lpstr>
      <vt:lpstr>Office Theme</vt:lpstr>
      <vt:lpstr>PowerPoint Presentation</vt:lpstr>
      <vt:lpstr>Verb</vt:lpstr>
      <vt:lpstr>Regular verb</vt:lpstr>
      <vt:lpstr>Helping Verb : definition</vt:lpstr>
      <vt:lpstr> Activity</vt:lpstr>
      <vt:lpstr> Adverb</vt:lpstr>
      <vt:lpstr>How</vt:lpstr>
      <vt:lpstr>Where</vt:lpstr>
      <vt:lpstr>When</vt:lpstr>
      <vt:lpstr>Often</vt:lpstr>
      <vt:lpstr>How much</vt:lpstr>
      <vt:lpstr> By adding ‘ly’ adjective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2023-04-14T03:49:03Z</dcterms:created>
  <dcterms:modified xsi:type="dcterms:W3CDTF">2023-04-14T03:55:19Z</dcterms:modified>
</cp:coreProperties>
</file>