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2C7E0-1CA0-4243-9F1D-3CF242998EC3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83C83-4B17-4354-BA47-2CDFE9B7A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3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128F-CA46-443C-8A31-B306BFC70900}" type="slidenum">
              <a:rPr lang="en-US" smtClean="0"/>
              <a:pPr/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446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1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0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64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47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6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3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83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0CD5-A20D-4C18-A3A5-CA068F8BEA0C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7D3F2-5BE2-478F-BBEE-E3B3F3A7D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2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Conjunction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As the name implies Conjunctions join together elements of thoughts, words, phrases and sentences.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example:</a:t>
            </a:r>
          </a:p>
          <a:p>
            <a:r>
              <a:rPr lang="en-US" dirty="0" smtClean="0"/>
              <a:t>This is a garden </a:t>
            </a:r>
            <a:r>
              <a:rPr lang="en-US" i="1" dirty="0" smtClean="0"/>
              <a:t>and that is a playground.</a:t>
            </a:r>
          </a:p>
          <a:p>
            <a:r>
              <a:rPr lang="en-US" dirty="0" smtClean="0"/>
              <a:t>Two </a:t>
            </a:r>
            <a:r>
              <a:rPr lang="en-US" i="1" dirty="0" smtClean="0"/>
              <a:t>and two make four.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3609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Until/unless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is used in reference of time.</a:t>
            </a:r>
          </a:p>
          <a:p>
            <a:r>
              <a:rPr lang="en-US" dirty="0" smtClean="0"/>
              <a:t>Unless refers a condition.</a:t>
            </a:r>
          </a:p>
          <a:p>
            <a:pPr marL="0" indent="0">
              <a:buNone/>
            </a:pPr>
            <a:r>
              <a:rPr lang="en-US" dirty="0" smtClean="0"/>
              <a:t>e.g.: I will stay here until you return.</a:t>
            </a:r>
          </a:p>
          <a:p>
            <a:pPr marL="0" indent="0">
              <a:buNone/>
            </a:pPr>
            <a:r>
              <a:rPr lang="en-US" dirty="0" smtClean="0"/>
              <a:t>He can’t succeed unless  he works hard.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Though/Although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contrast between two clauses.</a:t>
            </a:r>
          </a:p>
          <a:p>
            <a:r>
              <a:rPr lang="en-US" dirty="0" smtClean="0"/>
              <a:t>We can use though and although with no difference in meaning. But some differences are though is more common.</a:t>
            </a:r>
          </a:p>
          <a:p>
            <a:r>
              <a:rPr lang="en-US" dirty="0" smtClean="0"/>
              <a:t>Though can come at the end of the sentence.</a:t>
            </a:r>
          </a:p>
          <a:p>
            <a:pPr marL="0" indent="0">
              <a:buNone/>
            </a:pPr>
            <a:r>
              <a:rPr lang="en-US" dirty="0" smtClean="0"/>
              <a:t>e.g.: My new bike is really fast. I don’t like the color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though can be used to make the contrast between two clauses stronger.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E.g.: My father got back from work really late, even though </a:t>
            </a:r>
            <a:r>
              <a:rPr lang="en-US" smtClean="0"/>
              <a:t>he took </a:t>
            </a:r>
            <a:r>
              <a:rPr lang="en-US" dirty="0" smtClean="0"/>
              <a:t>mum to the cinema.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if/ As though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the same and can be used to say what a situation seems like.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E.g. : She was acting as if/ though she was the owner.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Types of conjunctions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Coordinating Conjunctions: are used to join two parts of  a sentence that are grammatically equal.</a:t>
            </a:r>
          </a:p>
          <a:p>
            <a:r>
              <a:rPr lang="en-US" dirty="0" smtClean="0"/>
              <a:t>They always come between the words.</a:t>
            </a:r>
          </a:p>
          <a:p>
            <a:pPr marL="0" indent="0">
              <a:buNone/>
            </a:pPr>
            <a:r>
              <a:rPr lang="en-US" dirty="0" smtClean="0"/>
              <a:t>E.g.: FANBOYS</a:t>
            </a:r>
          </a:p>
          <a:p>
            <a:r>
              <a:rPr lang="en-US" dirty="0" smtClean="0"/>
              <a:t>Subordinating conjunctions: are used to join a subordinate dependent clause to a main clause.</a:t>
            </a:r>
          </a:p>
          <a:p>
            <a:pPr marL="0" indent="0">
              <a:buNone/>
            </a:pPr>
            <a:r>
              <a:rPr lang="en-US" dirty="0" smtClean="0"/>
              <a:t>E.g.: I went to swim though it was cold.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Correlative conjunctions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come in pairs and you have to use both of them in different places in a sentence to make them work. They work together and relate one sentence to another.</a:t>
            </a:r>
          </a:p>
          <a:p>
            <a:pPr marL="0" indent="0">
              <a:buNone/>
            </a:pPr>
            <a:r>
              <a:rPr lang="en-US" dirty="0" smtClean="0"/>
              <a:t>E.g.: I want either the cheesecake or the frozen hot chocolate.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 Examples of </a:t>
            </a:r>
            <a:r>
              <a:rPr lang="en-US" dirty="0" smtClean="0"/>
              <a:t>conjunctions</a:t>
            </a:r>
            <a:endParaRPr lang="en-US" dirty="0" smtClean="0"/>
          </a:p>
        </p:txBody>
      </p:sp>
      <p:sp>
        <p:nvSpPr>
          <p:cNvPr id="59396" name="AutoShape 10"/>
          <p:cNvSpPr>
            <a:spLocks noChangeArrowheads="1"/>
          </p:cNvSpPr>
          <p:nvPr/>
        </p:nvSpPr>
        <p:spPr bwMode="auto">
          <a:xfrm>
            <a:off x="8382000" y="1904998"/>
            <a:ext cx="2133600" cy="4757740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F – For</a:t>
            </a:r>
          </a:p>
          <a:p>
            <a:pPr algn="ctr"/>
            <a:r>
              <a:rPr lang="en-US" sz="2400" b="1" dirty="0"/>
              <a:t>  A – And</a:t>
            </a:r>
          </a:p>
          <a:p>
            <a:pPr algn="ctr"/>
            <a:r>
              <a:rPr lang="en-US" sz="2400" b="1" dirty="0"/>
              <a:t>  N – Nor</a:t>
            </a:r>
          </a:p>
          <a:p>
            <a:pPr algn="ctr"/>
            <a:r>
              <a:rPr lang="en-US" sz="2400" b="1" dirty="0"/>
              <a:t> B – But</a:t>
            </a:r>
          </a:p>
          <a:p>
            <a:pPr algn="ctr"/>
            <a:r>
              <a:rPr lang="en-US" sz="2400" b="1" dirty="0"/>
              <a:t>O – Or</a:t>
            </a:r>
          </a:p>
          <a:p>
            <a:pPr algn="ctr"/>
            <a:r>
              <a:rPr lang="en-US" sz="2400" b="1" dirty="0"/>
              <a:t> Y – Yet</a:t>
            </a:r>
          </a:p>
          <a:p>
            <a:pPr algn="ctr"/>
            <a:r>
              <a:rPr lang="en-US" sz="2400" b="1" dirty="0"/>
              <a:t>S - So</a:t>
            </a:r>
          </a:p>
        </p:txBody>
      </p:sp>
      <p:sp>
        <p:nvSpPr>
          <p:cNvPr id="59397" name="AutoShape 8"/>
          <p:cNvSpPr>
            <a:spLocks noChangeArrowheads="1"/>
          </p:cNvSpPr>
          <p:nvPr/>
        </p:nvSpPr>
        <p:spPr bwMode="auto">
          <a:xfrm>
            <a:off x="4687889" y="1904999"/>
            <a:ext cx="3686175" cy="4800601"/>
          </a:xfrm>
          <a:prstGeom prst="hexagon">
            <a:avLst>
              <a:gd name="adj" fmla="val 22125"/>
              <a:gd name="vf" fmla="val 115470"/>
            </a:avLst>
          </a:prstGeom>
          <a:solidFill>
            <a:schemeClr val="bg2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/>
              <a:t>Since, Because,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 If, After, Until,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Although, Before,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As Though, Though,</a:t>
            </a:r>
          </a:p>
          <a:p>
            <a:pPr algn="ctr"/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When, Unless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As</a:t>
            </a:r>
          </a:p>
          <a:p>
            <a:pPr algn="ctr"/>
            <a:endParaRPr lang="en-US" sz="2400" b="1" dirty="0"/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2379664" y="1905000"/>
            <a:ext cx="2251075" cy="4727575"/>
          </a:xfrm>
          <a:prstGeom prst="foldedCorner">
            <a:avLst>
              <a:gd name="adj" fmla="val 12500"/>
            </a:avLst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Both-and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Either-or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Neither-nor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Since-therefore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If-then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Not only-but also</a:t>
            </a:r>
          </a:p>
        </p:txBody>
      </p:sp>
    </p:spTree>
    <p:extLst>
      <p:ext uri="{BB962C8B-B14F-4D97-AF65-F5344CB8AC3E}">
        <p14:creationId xmlns:p14="http://schemas.microsoft.com/office/powerpoint/2010/main" val="341479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conjunctions.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Although</a:t>
            </a:r>
            <a:endParaRPr lang="en-US" dirty="0" smtClean="0"/>
          </a:p>
          <a:p>
            <a:r>
              <a:rPr lang="en-US" dirty="0" smtClean="0"/>
              <a:t>He didn’t wait for me although I had told him to.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And</a:t>
            </a:r>
            <a:endParaRPr lang="en-US" dirty="0" smtClean="0"/>
          </a:p>
          <a:p>
            <a:r>
              <a:rPr lang="en-US" dirty="0" smtClean="0"/>
              <a:t>Men rule the world and women rule men.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As </a:t>
            </a:r>
            <a:endParaRPr lang="en-US" dirty="0" smtClean="0"/>
          </a:p>
          <a:p>
            <a:r>
              <a:rPr lang="en-US" dirty="0" smtClean="0"/>
              <a:t>I did as he told me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Because</a:t>
            </a:r>
            <a:endParaRPr lang="en-US" dirty="0" smtClean="0"/>
          </a:p>
          <a:p>
            <a:r>
              <a:rPr lang="en-US" dirty="0" smtClean="0"/>
              <a:t>I told him because he asked.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before</a:t>
            </a:r>
            <a:endParaRPr lang="en-US" dirty="0" smtClean="0"/>
          </a:p>
          <a:p>
            <a:r>
              <a:rPr lang="en-US" dirty="0" smtClean="0"/>
              <a:t>Think before you speak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After</a:t>
            </a:r>
            <a:endParaRPr lang="en-US" dirty="0" smtClean="0"/>
          </a:p>
          <a:p>
            <a:r>
              <a:rPr lang="en-US" dirty="0" smtClean="0"/>
              <a:t>They left immediately after they took their meal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But</a:t>
            </a:r>
            <a:endParaRPr lang="en-US" dirty="0" smtClean="0"/>
          </a:p>
          <a:p>
            <a:r>
              <a:rPr lang="en-US" dirty="0" smtClean="0"/>
              <a:t>It may seem strange to you but it is true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If</a:t>
            </a:r>
            <a:endParaRPr lang="en-US" dirty="0" smtClean="0"/>
          </a:p>
          <a:p>
            <a:r>
              <a:rPr lang="en-US" dirty="0" smtClean="0"/>
              <a:t>If possible we will go there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only</a:t>
            </a:r>
            <a:endParaRPr lang="en-US" dirty="0" smtClean="0"/>
          </a:p>
          <a:p>
            <a:r>
              <a:rPr lang="en-US" dirty="0" smtClean="0"/>
              <a:t>I will be very happy to help you only I have no time at present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or</a:t>
            </a:r>
            <a:endParaRPr lang="en-US" dirty="0" smtClean="0"/>
          </a:p>
          <a:p>
            <a:r>
              <a:rPr lang="en-US" dirty="0" smtClean="0"/>
              <a:t>Is this Thursday or Friday?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As if</a:t>
            </a:r>
            <a:endParaRPr lang="en-US" dirty="0" smtClean="0"/>
          </a:p>
          <a:p>
            <a:r>
              <a:rPr lang="en-US" dirty="0" smtClean="0"/>
              <a:t>She orders me as if I was her servant.</a:t>
            </a:r>
          </a:p>
          <a:p>
            <a:pPr>
              <a:buNone/>
            </a:pPr>
            <a:r>
              <a:rPr lang="en-US" b="1" dirty="0" smtClean="0"/>
              <a:t>As soon as</a:t>
            </a:r>
            <a:endParaRPr lang="en-US" dirty="0" smtClean="0"/>
          </a:p>
          <a:p>
            <a:r>
              <a:rPr lang="en-US" dirty="0" smtClean="0"/>
              <a:t>As soon as a teacher comes, boys stand up.</a:t>
            </a:r>
          </a:p>
          <a:p>
            <a:pPr>
              <a:buNone/>
            </a:pPr>
            <a:r>
              <a:rPr lang="en-US" b="1" dirty="0" smtClean="0"/>
              <a:t>As well as</a:t>
            </a:r>
            <a:endParaRPr lang="en-US" dirty="0" smtClean="0"/>
          </a:p>
          <a:p>
            <a:r>
              <a:rPr lang="en-US" dirty="0" smtClean="0"/>
              <a:t>He as well as his friend is innocent.</a:t>
            </a:r>
          </a:p>
          <a:p>
            <a:pPr>
              <a:buNone/>
            </a:pPr>
            <a:r>
              <a:rPr lang="en-US" b="1" dirty="0" smtClean="0"/>
              <a:t>Not only…but also</a:t>
            </a:r>
            <a:endParaRPr lang="en-US" dirty="0" smtClean="0"/>
          </a:p>
          <a:p>
            <a:r>
              <a:rPr lang="en-US" dirty="0" smtClean="0"/>
              <a:t>He can speak not only English but also French.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otherwise</a:t>
            </a:r>
            <a:endParaRPr lang="en-US" dirty="0" smtClean="0"/>
          </a:p>
          <a:p>
            <a:r>
              <a:rPr lang="en-US" dirty="0" smtClean="0"/>
              <a:t>We will leave now otherwise we will be late</a:t>
            </a:r>
          </a:p>
          <a:p>
            <a:pPr>
              <a:buNone/>
            </a:pPr>
            <a:r>
              <a:rPr lang="en-US" b="1" dirty="0" smtClean="0"/>
              <a:t>So </a:t>
            </a:r>
            <a:endParaRPr lang="en-US" dirty="0" smtClean="0"/>
          </a:p>
          <a:p>
            <a:r>
              <a:rPr lang="en-US" dirty="0" smtClean="0"/>
              <a:t>He asked so I told.</a:t>
            </a:r>
          </a:p>
          <a:p>
            <a:pPr>
              <a:buNone/>
            </a:pPr>
            <a:r>
              <a:rPr lang="en-US" b="1" dirty="0" smtClean="0"/>
              <a:t>That </a:t>
            </a:r>
            <a:endParaRPr lang="en-US" dirty="0" smtClean="0"/>
          </a:p>
          <a:p>
            <a:r>
              <a:rPr lang="en-US" dirty="0" smtClean="0"/>
              <a:t>It is true that he had come late.</a:t>
            </a:r>
          </a:p>
          <a:p>
            <a:pPr>
              <a:buNone/>
            </a:pPr>
            <a:r>
              <a:rPr lang="en-US" b="1" dirty="0" smtClean="0"/>
              <a:t>Unless</a:t>
            </a:r>
            <a:endParaRPr lang="en-US" dirty="0" smtClean="0"/>
          </a:p>
          <a:p>
            <a:r>
              <a:rPr lang="en-US" dirty="0" smtClean="0"/>
              <a:t>Unless you study you will fail.</a:t>
            </a:r>
          </a:p>
          <a:p>
            <a:pPr>
              <a:buNone/>
            </a:pPr>
            <a:r>
              <a:rPr lang="en-US" b="1" dirty="0" smtClean="0"/>
              <a:t>Whether</a:t>
            </a:r>
            <a:endParaRPr lang="en-US" dirty="0" smtClean="0"/>
          </a:p>
          <a:p>
            <a:r>
              <a:rPr lang="en-US" dirty="0" smtClean="0"/>
              <a:t>Whether you come or not, I am going.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7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No sooner …Than</a:t>
            </a:r>
            <a:endParaRPr lang="en-US" dirty="0" smtClean="0"/>
          </a:p>
          <a:p>
            <a:r>
              <a:rPr lang="en-US" dirty="0" smtClean="0"/>
              <a:t>No sooner he reached Mumbai than the rain started.</a:t>
            </a:r>
          </a:p>
          <a:p>
            <a:pPr>
              <a:buNone/>
            </a:pPr>
            <a:r>
              <a:rPr lang="en-US" b="1" dirty="0" smtClean="0"/>
              <a:t>Either …or</a:t>
            </a:r>
            <a:endParaRPr lang="en-US" dirty="0" smtClean="0"/>
          </a:p>
          <a:p>
            <a:r>
              <a:rPr lang="en-US" dirty="0" smtClean="0"/>
              <a:t>You can take either tea or coffee.</a:t>
            </a:r>
          </a:p>
          <a:p>
            <a:pPr>
              <a:buNone/>
            </a:pPr>
            <a:r>
              <a:rPr lang="en-US" b="1" dirty="0" smtClean="0"/>
              <a:t>Neither …nor</a:t>
            </a:r>
            <a:endParaRPr lang="en-US" dirty="0" smtClean="0"/>
          </a:p>
          <a:p>
            <a:r>
              <a:rPr lang="en-US" dirty="0" smtClean="0"/>
              <a:t>He eats neither fish nor eggs</a:t>
            </a:r>
          </a:p>
          <a:p>
            <a:pPr>
              <a:buNone/>
            </a:pPr>
            <a:r>
              <a:rPr lang="en-US" b="1" dirty="0" smtClean="0"/>
              <a:t>Provided that</a:t>
            </a:r>
            <a:endParaRPr lang="en-US" dirty="0" smtClean="0"/>
          </a:p>
          <a:p>
            <a:r>
              <a:rPr lang="en-US" dirty="0" smtClean="0"/>
              <a:t>You can borrow the book provided that you return it soon.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622</Words>
  <Application>Microsoft Office PowerPoint</Application>
  <PresentationFormat>Widescreen</PresentationFormat>
  <Paragraphs>112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 Conjunction</vt:lpstr>
      <vt:lpstr> Types of conjunctions</vt:lpstr>
      <vt:lpstr> Correlative conjunctions</vt:lpstr>
      <vt:lpstr>  Examples of conjunctions</vt:lpstr>
      <vt:lpstr>Examples of conjunctions.</vt:lpstr>
      <vt:lpstr>PowerPoint Presentation</vt:lpstr>
      <vt:lpstr>PowerPoint Presentation</vt:lpstr>
      <vt:lpstr>PowerPoint Presentation</vt:lpstr>
      <vt:lpstr>PowerPoint Presentation</vt:lpstr>
      <vt:lpstr>Until/unless</vt:lpstr>
      <vt:lpstr>Though/Although</vt:lpstr>
      <vt:lpstr>Even though</vt:lpstr>
      <vt:lpstr>As if/ As though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2023-04-14T03:58:33Z</dcterms:created>
  <dcterms:modified xsi:type="dcterms:W3CDTF">2023-06-11T01:27:28Z</dcterms:modified>
</cp:coreProperties>
</file>