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FCE0-9BE2-4993-BB11-37CBE07C0871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41F6-2C56-4830-9603-5E54E6155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37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FCE0-9BE2-4993-BB11-37CBE07C0871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41F6-2C56-4830-9603-5E54E6155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1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FCE0-9BE2-4993-BB11-37CBE07C0871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41F6-2C56-4830-9603-5E54E6155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777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FCE0-9BE2-4993-BB11-37CBE07C0871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41F6-2C56-4830-9603-5E54E6155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18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FCE0-9BE2-4993-BB11-37CBE07C0871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41F6-2C56-4830-9603-5E54E6155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07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FCE0-9BE2-4993-BB11-37CBE07C0871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41F6-2C56-4830-9603-5E54E6155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78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FCE0-9BE2-4993-BB11-37CBE07C0871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41F6-2C56-4830-9603-5E54E6155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701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FCE0-9BE2-4993-BB11-37CBE07C0871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41F6-2C56-4830-9603-5E54E6155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27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FCE0-9BE2-4993-BB11-37CBE07C0871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41F6-2C56-4830-9603-5E54E6155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1231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FCE0-9BE2-4993-BB11-37CBE07C0871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41F6-2C56-4830-9603-5E54E6155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610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1FCE0-9BE2-4993-BB11-37CBE07C0871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641F6-2C56-4830-9603-5E54E6155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71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1FCE0-9BE2-4993-BB11-37CBE07C0871}" type="datetimeFigureOut">
              <a:rPr lang="en-IN" smtClean="0"/>
              <a:t>07-07-2023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641F6-2C56-4830-9603-5E54E6155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en-IN" b="1" dirty="0"/>
              <a:t>Act </a:t>
            </a:r>
            <a:r>
              <a:rPr lang="en-IN" b="1" dirty="0" smtClean="0"/>
              <a:t>upon </a:t>
            </a:r>
            <a:br>
              <a:rPr lang="en-IN" b="1" dirty="0" smtClean="0"/>
            </a:br>
            <a:r>
              <a:rPr lang="en-US" b="1" dirty="0"/>
              <a:t>Meaning: </a:t>
            </a:r>
            <a:r>
              <a:rPr lang="en-US" dirty="0"/>
              <a:t>Intend to do or achieve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800" b="1" dirty="0"/>
              <a:t>Use: </a:t>
            </a:r>
            <a:r>
              <a:rPr lang="en-US" sz="4800" dirty="0"/>
              <a:t>We need to aim at increasing exports.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397757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b="1" dirty="0"/>
              <a:t>Count </a:t>
            </a:r>
            <a:r>
              <a:rPr lang="en-IN" b="1" dirty="0" smtClean="0"/>
              <a:t>on</a:t>
            </a:r>
            <a:br>
              <a:rPr lang="en-IN" b="1" dirty="0" smtClean="0"/>
            </a:br>
            <a:r>
              <a:rPr lang="en-US" b="1" dirty="0"/>
              <a:t>Meaning: </a:t>
            </a:r>
            <a:r>
              <a:rPr lang="en-US" dirty="0"/>
              <a:t>Rely on or trust</a:t>
            </a:r>
            <a:endParaRPr lang="en-IN" sz="49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6000" b="1" dirty="0"/>
              <a:t>Use: </a:t>
            </a:r>
            <a:r>
              <a:rPr lang="en-US" sz="6000" dirty="0"/>
              <a:t>If there's anything I can do, count on me.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873402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b="1" dirty="0"/>
              <a:t>Call for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/>
              <a:t>Meaning: </a:t>
            </a:r>
            <a:r>
              <a:rPr lang="en-IN" dirty="0"/>
              <a:t>Request or demand</a:t>
            </a:r>
            <a:endParaRPr lang="en-IN" sz="49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6000" b="1" dirty="0"/>
              <a:t>Use: </a:t>
            </a:r>
            <a:r>
              <a:rPr lang="en-US" sz="6000" dirty="0"/>
              <a:t>The ship radioed a call for help.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85095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b="1" dirty="0"/>
              <a:t>Come </a:t>
            </a:r>
            <a:r>
              <a:rPr lang="en-IN" b="1" dirty="0" smtClean="0"/>
              <a:t>across</a:t>
            </a:r>
            <a:br>
              <a:rPr lang="en-IN" b="1" dirty="0" smtClean="0"/>
            </a:br>
            <a:r>
              <a:rPr lang="en-US" b="1" dirty="0"/>
              <a:t>Meaning: </a:t>
            </a:r>
            <a:r>
              <a:rPr lang="en-US" dirty="0"/>
              <a:t>meet usually by accident</a:t>
            </a:r>
            <a:endParaRPr lang="en-IN" sz="49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6000" b="1" dirty="0"/>
              <a:t>Use: </a:t>
            </a:r>
            <a:r>
              <a:rPr lang="en-US" sz="6000" dirty="0"/>
              <a:t>I came across him in France.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77087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b="1" dirty="0"/>
              <a:t>Come up with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US" b="1" dirty="0"/>
              <a:t>Meaning: </a:t>
            </a:r>
            <a:r>
              <a:rPr lang="en-US" dirty="0"/>
              <a:t>produce something, especially when challenged</a:t>
            </a:r>
            <a:endParaRPr lang="en-IN" sz="49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6000" b="1" dirty="0"/>
              <a:t>Use: </a:t>
            </a:r>
            <a:r>
              <a:rPr lang="en-US" sz="6000" dirty="0"/>
              <a:t>The company will come up with a new product.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91395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b="1" dirty="0"/>
              <a:t>Get </a:t>
            </a:r>
            <a:r>
              <a:rPr lang="en-IN" b="1" dirty="0" smtClean="0"/>
              <a:t>ahead</a:t>
            </a:r>
            <a:br>
              <a:rPr lang="en-IN" b="1" dirty="0" smtClean="0"/>
            </a:br>
            <a:r>
              <a:rPr lang="en-IN" b="1" dirty="0"/>
              <a:t>Meaning: </a:t>
            </a:r>
            <a:r>
              <a:rPr lang="en-IN" dirty="0"/>
              <a:t>Progress</a:t>
            </a:r>
            <a:endParaRPr lang="en-IN" sz="49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6000" b="1" dirty="0"/>
              <a:t>Use: </a:t>
            </a:r>
            <a:r>
              <a:rPr lang="en-US" sz="6000" dirty="0"/>
              <a:t>I want to get ahead in my studies.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27878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b="1" dirty="0"/>
              <a:t>Get </a:t>
            </a:r>
            <a:r>
              <a:rPr lang="en-IN" b="1" dirty="0" smtClean="0"/>
              <a:t>at</a:t>
            </a:r>
            <a:br>
              <a:rPr lang="en-IN" b="1" dirty="0" smtClean="0"/>
            </a:br>
            <a:r>
              <a:rPr lang="en-US" b="1" dirty="0"/>
              <a:t>Meaning: </a:t>
            </a:r>
            <a:r>
              <a:rPr lang="en-US" dirty="0"/>
              <a:t>reach or gain access to contact someone</a:t>
            </a:r>
            <a:endParaRPr lang="en-IN" sz="49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6000" b="1" dirty="0"/>
              <a:t>Use: </a:t>
            </a:r>
            <a:r>
              <a:rPr lang="en-US" sz="6000" dirty="0"/>
              <a:t>He is a strong man to get at.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4268921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b="1" dirty="0"/>
              <a:t>Get in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US" b="1" dirty="0"/>
              <a:t>Meaning: </a:t>
            </a:r>
            <a:r>
              <a:rPr lang="en-US" dirty="0"/>
              <a:t>Get into or inside something</a:t>
            </a:r>
            <a:endParaRPr lang="en-IN" sz="49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6000" b="1" dirty="0"/>
              <a:t>Use: </a:t>
            </a:r>
            <a:r>
              <a:rPr lang="en-US" sz="6000" dirty="0"/>
              <a:t>You can not get in without this set of keys.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77203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b="1" dirty="0"/>
              <a:t>Give away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US" b="1" dirty="0"/>
              <a:t>Meaning: </a:t>
            </a:r>
            <a:r>
              <a:rPr lang="en-US" dirty="0"/>
              <a:t>Make a gift of something</a:t>
            </a:r>
            <a:endParaRPr lang="en-IN" sz="49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6000" b="1" dirty="0"/>
              <a:t>Use: </a:t>
            </a:r>
            <a:r>
              <a:rPr lang="en-US" sz="6000" dirty="0"/>
              <a:t>I am going to give away something to my fans.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91978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b="1" dirty="0"/>
              <a:t>Go </a:t>
            </a:r>
            <a:r>
              <a:rPr lang="en-IN" b="1" dirty="0" smtClean="0"/>
              <a:t>off</a:t>
            </a:r>
            <a:br>
              <a:rPr lang="en-IN" b="1" dirty="0" smtClean="0"/>
            </a:br>
            <a:r>
              <a:rPr lang="en-US" sz="5300" b="1" dirty="0"/>
              <a:t>Meaning: </a:t>
            </a:r>
            <a:r>
              <a:rPr lang="en-US" sz="5300" dirty="0"/>
              <a:t>begin to dislike; Explode metaphorically; stop functioning</a:t>
            </a:r>
            <a:endParaRPr lang="en-IN" sz="53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/>
              <a:t>Use: </a:t>
            </a:r>
            <a:r>
              <a:rPr lang="en-US" sz="5400" dirty="0"/>
              <a:t>They started to go off my idea.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408161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b="1" dirty="0"/>
              <a:t>Hash </a:t>
            </a:r>
            <a:r>
              <a:rPr lang="en-IN" b="1" dirty="0" smtClean="0"/>
              <a:t>out</a:t>
            </a:r>
            <a:br>
              <a:rPr lang="en-IN" b="1" dirty="0" smtClean="0"/>
            </a:br>
            <a:r>
              <a:rPr lang="en-US" b="1" dirty="0"/>
              <a:t>Meaning: </a:t>
            </a:r>
            <a:r>
              <a:rPr lang="en-US" dirty="0"/>
              <a:t>to discuss a plan; work through difficulties</a:t>
            </a:r>
            <a:endParaRPr lang="en-IN" sz="53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/>
              <a:t>Use: </a:t>
            </a:r>
            <a:r>
              <a:rPr lang="en-US" sz="5400" dirty="0"/>
              <a:t>I will hash out the project of my company.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600954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b="1" dirty="0"/>
              <a:t>Aim </a:t>
            </a:r>
            <a:r>
              <a:rPr lang="en-IN" b="1" dirty="0" smtClean="0"/>
              <a:t>at</a:t>
            </a:r>
            <a:br>
              <a:rPr lang="en-IN" b="1" dirty="0" smtClean="0"/>
            </a:br>
            <a:r>
              <a:rPr lang="en-US" b="1" dirty="0" smtClean="0"/>
              <a:t>Meaning</a:t>
            </a:r>
            <a:r>
              <a:rPr lang="en-US" b="1" dirty="0"/>
              <a:t>: </a:t>
            </a:r>
            <a:r>
              <a:rPr lang="en-US" dirty="0"/>
              <a:t>Take action on the basis of information received</a:t>
            </a:r>
            <a:r>
              <a:rPr lang="en-IN" b="1" dirty="0" smtClean="0"/>
              <a:t> </a:t>
            </a:r>
            <a:endParaRPr lang="en-IN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5400" b="1" dirty="0"/>
              <a:t>Use: </a:t>
            </a:r>
            <a:r>
              <a:rPr lang="en-US" sz="5400" dirty="0"/>
              <a:t>They should have some principles to act upon.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19321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b="1" dirty="0"/>
              <a:t>Hold </a:t>
            </a:r>
            <a:r>
              <a:rPr lang="en-IN" b="1" dirty="0" smtClean="0"/>
              <a:t>off</a:t>
            </a:r>
            <a:br>
              <a:rPr lang="en-IN" b="1" dirty="0" smtClean="0"/>
            </a:br>
            <a:r>
              <a:rPr lang="en-US" b="1" dirty="0"/>
              <a:t>Meaning: </a:t>
            </a:r>
            <a:r>
              <a:rPr lang="en-US" dirty="0"/>
              <a:t>Delay an action or decision; fail to occur</a:t>
            </a:r>
            <a:endParaRPr lang="en-IN" sz="53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/>
              <a:t>Use: </a:t>
            </a:r>
            <a:r>
              <a:rPr lang="en-US" sz="5400" dirty="0"/>
              <a:t>I have decided to hold off my works for few days.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19954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b="1" dirty="0"/>
              <a:t>Lay </a:t>
            </a:r>
            <a:r>
              <a:rPr lang="en-IN" b="1" dirty="0" smtClean="0"/>
              <a:t>out</a:t>
            </a:r>
            <a:br>
              <a:rPr lang="en-IN" b="1" dirty="0" smtClean="0"/>
            </a:br>
            <a:r>
              <a:rPr lang="en-US" b="1" dirty="0"/>
              <a:t>Meaning: </a:t>
            </a:r>
            <a:r>
              <a:rPr lang="en-US" dirty="0"/>
              <a:t>arrange in a certain way</a:t>
            </a:r>
            <a:endParaRPr lang="en-IN" sz="53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/>
              <a:t>Use: </a:t>
            </a:r>
            <a:r>
              <a:rPr lang="en-US" sz="5400" dirty="0"/>
              <a:t>I have to lay out all the clothes to take on holiday.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14231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b="1" dirty="0"/>
              <a:t>Look </a:t>
            </a:r>
            <a:r>
              <a:rPr lang="en-IN" b="1" dirty="0" smtClean="0"/>
              <a:t>after</a:t>
            </a:r>
            <a:br>
              <a:rPr lang="en-IN" b="1" dirty="0" smtClean="0"/>
            </a:br>
            <a:r>
              <a:rPr lang="en-US" b="1" dirty="0"/>
              <a:t>Meaning: </a:t>
            </a:r>
            <a:r>
              <a:rPr lang="en-US" dirty="0"/>
              <a:t>to keep safe or protect</a:t>
            </a:r>
            <a:endParaRPr lang="en-IN" sz="53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/>
              <a:t>Use: </a:t>
            </a:r>
            <a:r>
              <a:rPr lang="en-US" sz="5400" dirty="0"/>
              <a:t>Every mother look after her child.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75421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b="1" dirty="0"/>
              <a:t>Look </a:t>
            </a:r>
            <a:r>
              <a:rPr lang="en-IN" b="1" dirty="0" smtClean="0"/>
              <a:t>into</a:t>
            </a:r>
            <a:br>
              <a:rPr lang="en-IN" b="1" dirty="0" smtClean="0"/>
            </a:br>
            <a:r>
              <a:rPr lang="en-IN" b="1" dirty="0"/>
              <a:t>Meaning: </a:t>
            </a:r>
            <a:r>
              <a:rPr lang="en-IN" dirty="0"/>
              <a:t>Explore or Investigate</a:t>
            </a:r>
            <a:endParaRPr lang="en-IN" sz="53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/>
              <a:t>Use: </a:t>
            </a:r>
            <a:r>
              <a:rPr lang="en-US" sz="5400" dirty="0"/>
              <a:t>The police should look into this matter.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26303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b="1" dirty="0"/>
              <a:t>Lead </a:t>
            </a:r>
            <a:r>
              <a:rPr lang="en-IN" b="1" dirty="0" smtClean="0"/>
              <a:t>off</a:t>
            </a:r>
            <a:br>
              <a:rPr lang="en-IN" b="1" dirty="0" smtClean="0"/>
            </a:br>
            <a:r>
              <a:rPr lang="en-US" b="1" dirty="0"/>
              <a:t>Meaning: </a:t>
            </a:r>
            <a:r>
              <a:rPr lang="en-US" dirty="0"/>
              <a:t>To begin something by saying something</a:t>
            </a:r>
            <a:endParaRPr lang="en-IN" sz="53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/>
              <a:t>Use: </a:t>
            </a:r>
            <a:r>
              <a:rPr lang="en-US" sz="5400" dirty="0"/>
              <a:t>I would like to lead off the debate.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80239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b="1" dirty="0"/>
              <a:t>Lead </a:t>
            </a:r>
            <a:r>
              <a:rPr lang="en-IN" b="1" dirty="0" smtClean="0"/>
              <a:t>off</a:t>
            </a:r>
            <a:br>
              <a:rPr lang="en-IN" b="1" dirty="0" smtClean="0"/>
            </a:br>
            <a:r>
              <a:rPr lang="en-US" b="1" dirty="0"/>
              <a:t>Meaning: </a:t>
            </a:r>
            <a:r>
              <a:rPr lang="en-US" dirty="0"/>
              <a:t>To begin something by saying something</a:t>
            </a:r>
            <a:endParaRPr lang="en-IN" sz="53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/>
              <a:t>Use: </a:t>
            </a:r>
            <a:r>
              <a:rPr lang="en-US" sz="5400" dirty="0"/>
              <a:t>I would like to lead off the debate.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2363536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b="1" dirty="0"/>
              <a:t>Burn out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US" sz="4900" b="1" dirty="0"/>
              <a:t>Meaning: </a:t>
            </a:r>
            <a:r>
              <a:rPr lang="en-US" sz="4900" dirty="0"/>
              <a:t>Become extinguished due to lack of fuel, Tire due to overwork</a:t>
            </a:r>
            <a:endParaRPr lang="en-IN" sz="49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800" b="1" dirty="0"/>
              <a:t>Use: </a:t>
            </a:r>
            <a:r>
              <a:rPr lang="en-US" sz="4800" dirty="0"/>
              <a:t>Blow out the candles before they burn out.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95068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b="1" dirty="0"/>
              <a:t>Back out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US" b="1" dirty="0"/>
              <a:t>Meaning: </a:t>
            </a:r>
            <a:r>
              <a:rPr lang="en-US" dirty="0"/>
              <a:t>withdraw from a commitment.</a:t>
            </a:r>
            <a:endParaRPr lang="en-IN" sz="49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800" b="1" dirty="0"/>
              <a:t>Use: </a:t>
            </a:r>
            <a:r>
              <a:rPr lang="en-US" sz="4800" dirty="0"/>
              <a:t>It is too late to back out of the deal.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0414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b="1" dirty="0"/>
              <a:t>Be </a:t>
            </a:r>
            <a:r>
              <a:rPr lang="en-IN" b="1" dirty="0" smtClean="0"/>
              <a:t>around</a:t>
            </a:r>
            <a:br>
              <a:rPr lang="en-IN" b="1" dirty="0" smtClean="0"/>
            </a:br>
            <a:r>
              <a:rPr lang="en-US" b="1" dirty="0"/>
              <a:t>Meaning: </a:t>
            </a:r>
            <a:r>
              <a:rPr lang="en-US" dirty="0"/>
              <a:t>Be near or to socialize with</a:t>
            </a:r>
            <a:endParaRPr lang="en-IN" sz="49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4800" b="1" dirty="0"/>
              <a:t>Use: </a:t>
            </a:r>
            <a:r>
              <a:rPr lang="en-US" sz="4800" dirty="0"/>
              <a:t>See you soon, I expect I'll be around.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04677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b="1" dirty="0"/>
              <a:t>Blow </a:t>
            </a:r>
            <a:r>
              <a:rPr lang="en-IN" b="1" dirty="0" smtClean="0"/>
              <a:t>over</a:t>
            </a:r>
            <a:br>
              <a:rPr lang="en-IN" b="1" dirty="0" smtClean="0"/>
            </a:br>
            <a:r>
              <a:rPr lang="en-US" b="1" dirty="0"/>
              <a:t>Meaning: </a:t>
            </a:r>
            <a:r>
              <a:rPr lang="en-US" dirty="0"/>
              <a:t>Be knocked down by wind or something fade away.</a:t>
            </a:r>
            <a:endParaRPr lang="en-IN" sz="49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6000" b="1" dirty="0"/>
              <a:t>Use: </a:t>
            </a:r>
            <a:r>
              <a:rPr lang="en-US" sz="6000" dirty="0"/>
              <a:t>The scandal will soon blow over.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05287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IN" b="1" dirty="0"/>
              <a:t>Catch </a:t>
            </a:r>
            <a:r>
              <a:rPr lang="en-IN" b="1" dirty="0" smtClean="0"/>
              <a:t>up</a:t>
            </a:r>
            <a:br>
              <a:rPr lang="en-IN" b="1" dirty="0" smtClean="0"/>
            </a:br>
            <a:r>
              <a:rPr lang="en-US" b="1" dirty="0"/>
              <a:t>Meaning: </a:t>
            </a:r>
            <a:r>
              <a:rPr lang="en-US" dirty="0"/>
              <a:t>make up for lost time</a:t>
            </a:r>
            <a:endParaRPr lang="en-IN" sz="49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6000" b="1" dirty="0"/>
              <a:t>Use: </a:t>
            </a:r>
            <a:r>
              <a:rPr lang="en-US" sz="6000" dirty="0"/>
              <a:t>I have to catch up on my sleep.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12460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b="1" dirty="0"/>
              <a:t>Clock in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/>
              <a:t>Meaning: </a:t>
            </a:r>
            <a:r>
              <a:rPr lang="en-IN" dirty="0"/>
              <a:t>Leave, disappear</a:t>
            </a:r>
            <a:endParaRPr lang="en-IN" sz="49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/>
              <a:t>Use: </a:t>
            </a:r>
            <a:r>
              <a:rPr lang="en-US" sz="5400" dirty="0"/>
              <a:t>Staff should clock in on arrival.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548425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b="1" dirty="0"/>
              <a:t>Clock off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/>
              <a:t>Meaning: </a:t>
            </a:r>
            <a:r>
              <a:rPr lang="en-IN" dirty="0"/>
              <a:t>End work</a:t>
            </a:r>
            <a:endParaRPr lang="en-IN" sz="49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6000" b="1" dirty="0"/>
              <a:t>Use: </a:t>
            </a:r>
            <a:r>
              <a:rPr lang="en-US" sz="6000" dirty="0"/>
              <a:t>Workers usually clock off at </a:t>
            </a:r>
            <a:r>
              <a:rPr lang="en-US" sz="6000" dirty="0" smtClean="0"/>
              <a:t>5.30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18552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330</Words>
  <Application>Microsoft Office PowerPoint</Application>
  <PresentationFormat>Widescreen</PresentationFormat>
  <Paragraphs>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 Act upon  Meaning: Intend to do or achieve</vt:lpstr>
      <vt:lpstr>Aim at Meaning: Take action on the basis of information received </vt:lpstr>
      <vt:lpstr>Burn out Meaning: Become extinguished due to lack of fuel, Tire due to overwork</vt:lpstr>
      <vt:lpstr>Back out Meaning: withdraw from a commitment.</vt:lpstr>
      <vt:lpstr>Be around Meaning: Be near or to socialize with</vt:lpstr>
      <vt:lpstr>Blow over Meaning: Be knocked down by wind or something fade away.</vt:lpstr>
      <vt:lpstr>Catch up Meaning: make up for lost time</vt:lpstr>
      <vt:lpstr>Clock in Meaning: Leave, disappear</vt:lpstr>
      <vt:lpstr>Clock off Meaning: End work</vt:lpstr>
      <vt:lpstr>Count on Meaning: Rely on or trust</vt:lpstr>
      <vt:lpstr>Call for Meaning: Request or demand</vt:lpstr>
      <vt:lpstr>Come across Meaning: meet usually by accident</vt:lpstr>
      <vt:lpstr>Come up with Meaning: produce something, especially when challenged</vt:lpstr>
      <vt:lpstr>Get ahead Meaning: Progress</vt:lpstr>
      <vt:lpstr>Get at Meaning: reach or gain access to contact someone</vt:lpstr>
      <vt:lpstr>Get in Meaning: Get into or inside something</vt:lpstr>
      <vt:lpstr>Give away Meaning: Make a gift of something</vt:lpstr>
      <vt:lpstr>Go off Meaning: begin to dislike; Explode metaphorically; stop functioning</vt:lpstr>
      <vt:lpstr>Hash out Meaning: to discuss a plan; work through difficulties</vt:lpstr>
      <vt:lpstr>Hold off Meaning: Delay an action or decision; fail to occur</vt:lpstr>
      <vt:lpstr>Lay out Meaning: arrange in a certain way</vt:lpstr>
      <vt:lpstr>Look after Meaning: to keep safe or protect</vt:lpstr>
      <vt:lpstr>Look into Meaning: Explore or Investigate</vt:lpstr>
      <vt:lpstr>Lead off Meaning: To begin something by saying something</vt:lpstr>
      <vt:lpstr>Lead off Meaning: To begin something by saying something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Act upon  Meaning: Take action on the basis of information received </dc:title>
  <dc:creator>admin</dc:creator>
  <cp:lastModifiedBy>admin</cp:lastModifiedBy>
  <cp:revision>10</cp:revision>
  <dcterms:created xsi:type="dcterms:W3CDTF">2023-07-07T05:17:07Z</dcterms:created>
  <dcterms:modified xsi:type="dcterms:W3CDTF">2023-07-07T07:08:05Z</dcterms:modified>
</cp:coreProperties>
</file>