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783" y="446216"/>
            <a:ext cx="7942217" cy="62855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316480" y="1478182"/>
            <a:ext cx="9144000" cy="1459094"/>
          </a:xfrm>
        </p:spPr>
        <p:txBody>
          <a:bodyPr/>
          <a:lstStyle/>
          <a:p>
            <a:r>
              <a:rPr lang="en-US" dirty="0" smtClean="0"/>
              <a:t>Gold run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316480" y="3318209"/>
            <a:ext cx="9144000" cy="1655762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9734" y="1630270"/>
            <a:ext cx="6369424" cy="4351338"/>
          </a:xfrm>
        </p:spPr>
        <p:txBody>
          <a:bodyPr/>
          <a:lstStyle/>
          <a:p>
            <a:r>
              <a:rPr lang="ru-RU" dirty="0" smtClean="0"/>
              <a:t>Игра состоит из нескольких уровней</a:t>
            </a:r>
          </a:p>
          <a:p>
            <a:r>
              <a:rPr lang="ru-RU" dirty="0" smtClean="0"/>
              <a:t>Следующий уровень открывается, если в предыдущем было собрано достаточно монет, лежащих на дорожках</a:t>
            </a:r>
          </a:p>
          <a:p>
            <a:r>
              <a:rPr lang="ru-RU" dirty="0" smtClean="0"/>
              <a:t>Важно избегать препятствий на дорожках, иначе уровень запускается заново</a:t>
            </a:r>
          </a:p>
          <a:p>
            <a:r>
              <a:rPr lang="ru-RU" dirty="0" smtClean="0"/>
              <a:t>Между дорожек можно переключаться во время прохождения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77" y="1134151"/>
            <a:ext cx="4194642" cy="47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93376"/>
            <a:ext cx="9144000" cy="1129834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01" y="2080703"/>
            <a:ext cx="6998634" cy="4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Меню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Внешний вид уровней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675" y="1038225"/>
            <a:ext cx="5229225" cy="477202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Анимация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технологии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783770"/>
            <a:ext cx="3932237" cy="127362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Выводы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753" y="1254034"/>
            <a:ext cx="6194561" cy="4614954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8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Gold run</vt:lpstr>
      <vt:lpstr>Правила игры</vt:lpstr>
      <vt:lpstr>Реализация</vt:lpstr>
      <vt:lpstr>Меню</vt:lpstr>
      <vt:lpstr>Внешний вид уровней</vt:lpstr>
      <vt:lpstr>Анимация</vt:lpstr>
      <vt:lpstr>Основные технологии реализации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</cp:revision>
  <dcterms:created xsi:type="dcterms:W3CDTF">2022-01-06T20:18:11Z</dcterms:created>
  <dcterms:modified xsi:type="dcterms:W3CDTF">2022-01-06T20:50:10Z</dcterms:modified>
</cp:coreProperties>
</file>