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FF6BB-C405-456A-9C3F-483069B62A50}" v="1180" dt="2022-01-13T20:20:5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83" y="446216"/>
            <a:ext cx="7942217" cy="62855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316480" y="1478182"/>
            <a:ext cx="9144000" cy="1459094"/>
          </a:xfrm>
        </p:spPr>
        <p:txBody>
          <a:bodyPr/>
          <a:lstStyle/>
          <a:p>
            <a:r>
              <a:rPr lang="en-US" dirty="0"/>
              <a:t>Gold run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316480" y="3318209"/>
            <a:ext cx="9144000" cy="1655762"/>
          </a:xfrm>
        </p:spPr>
        <p:txBody>
          <a:bodyPr/>
          <a:lstStyle/>
          <a:p>
            <a:r>
              <a:rPr lang="ru-RU" dirty="0"/>
              <a:t>Проект по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734" y="1630270"/>
            <a:ext cx="6369424" cy="4351338"/>
          </a:xfrm>
        </p:spPr>
        <p:txBody>
          <a:bodyPr/>
          <a:lstStyle/>
          <a:p>
            <a:r>
              <a:rPr lang="ru-RU" dirty="0"/>
              <a:t>Игра состоит из нескольких уровней</a:t>
            </a:r>
          </a:p>
          <a:p>
            <a:r>
              <a:rPr lang="ru-RU" dirty="0"/>
              <a:t>Следующий уровень открывается, если в предыдущем было собрано достаточно монет, лежащих на дорожках</a:t>
            </a:r>
          </a:p>
          <a:p>
            <a:r>
              <a:rPr lang="ru-RU" dirty="0"/>
              <a:t>Важно избегать препятствий на дорожках, иначе уровень запускается заново</a:t>
            </a:r>
          </a:p>
          <a:p>
            <a:r>
              <a:rPr lang="ru-RU" dirty="0"/>
              <a:t>Между дорожек можно переключаться во время прохождения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77" y="1134151"/>
            <a:ext cx="4194642" cy="47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93376"/>
            <a:ext cx="9144000" cy="1129834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01" y="2080703"/>
            <a:ext cx="6998634" cy="4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Меню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Данный компонент игры необходим для того, чтобы пользователь мог переключатся между уровнями для их первичного или повторного прохождения, а также в нем отображается прогресс игрока в виде количества собранных монет.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E050280-C028-44DF-86C3-14B14E4C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125" y="833418"/>
            <a:ext cx="4422699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60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Внешний вид уровней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Уровень представляет собой три дорожки с живописным пейзажом на фоне и вводящими в ужас шипами, которые необходимо избегать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709" y="1385263"/>
            <a:ext cx="4475531" cy="40842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2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651BF-B24D-4127-88B5-3AC618B9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8505" y="893763"/>
            <a:ext cx="4691478" cy="15874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Персонаж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C9BB9-7DF9-4D08-B7E0-4CB6680D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909" y="893763"/>
            <a:ext cx="5176299" cy="501405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F72633-640B-48E7-9797-C725489A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62" y="1060885"/>
            <a:ext cx="4906732" cy="4679812"/>
          </a:xfrm>
          <a:custGeom>
            <a:avLst/>
            <a:gdLst>
              <a:gd name="connsiteX0" fmla="*/ 2807999 w 4906732"/>
              <a:gd name="connsiteY0" fmla="*/ 0 h 4679812"/>
              <a:gd name="connsiteX1" fmla="*/ 3690684 w 4906732"/>
              <a:gd name="connsiteY1" fmla="*/ 186911 h 4679812"/>
              <a:gd name="connsiteX2" fmla="*/ 4334455 w 4906732"/>
              <a:gd name="connsiteY2" fmla="*/ 691216 h 4679812"/>
              <a:gd name="connsiteX3" fmla="*/ 4906732 w 4906732"/>
              <a:gd name="connsiteY3" fmla="*/ 2477497 h 4679812"/>
              <a:gd name="connsiteX4" fmla="*/ 4651814 w 4906732"/>
              <a:gd name="connsiteY4" fmla="*/ 3210070 h 4679812"/>
              <a:gd name="connsiteX5" fmla="*/ 3897062 w 4906732"/>
              <a:gd name="connsiteY5" fmla="*/ 3892202 h 4679812"/>
              <a:gd name="connsiteX6" fmla="*/ 3731118 w 4906732"/>
              <a:gd name="connsiteY6" fmla="*/ 4022687 h 4679812"/>
              <a:gd name="connsiteX7" fmla="*/ 2367551 w 4906732"/>
              <a:gd name="connsiteY7" fmla="*/ 4679812 h 4679812"/>
              <a:gd name="connsiteX8" fmla="*/ 665643 w 4906732"/>
              <a:gd name="connsiteY8" fmla="*/ 3747056 h 4679812"/>
              <a:gd name="connsiteX9" fmla="*/ 571329 w 4906732"/>
              <a:gd name="connsiteY9" fmla="*/ 3611676 h 4679812"/>
              <a:gd name="connsiteX10" fmla="*/ 379903 w 4906732"/>
              <a:gd name="connsiteY10" fmla="*/ 3338417 h 4679812"/>
              <a:gd name="connsiteX11" fmla="*/ 5800 w 4906732"/>
              <a:gd name="connsiteY11" fmla="*/ 2591152 h 4679812"/>
              <a:gd name="connsiteX12" fmla="*/ 0 w 4906732"/>
              <a:gd name="connsiteY12" fmla="*/ 2477497 h 4679812"/>
              <a:gd name="connsiteX13" fmla="*/ 229543 w 4906732"/>
              <a:gd name="connsiteY13" fmla="*/ 1550320 h 4679812"/>
              <a:gd name="connsiteX14" fmla="*/ 862575 w 4906732"/>
              <a:gd name="connsiteY14" fmla="*/ 753626 h 4679812"/>
              <a:gd name="connsiteX15" fmla="*/ 1777796 w 4906732"/>
              <a:gd name="connsiteY15" fmla="*/ 201123 h 4679812"/>
              <a:gd name="connsiteX16" fmla="*/ 2807999 w 4906732"/>
              <a:gd name="connsiteY16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06732" h="4679812">
                <a:moveTo>
                  <a:pt x="2807999" y="0"/>
                </a:moveTo>
                <a:cubicBezTo>
                  <a:pt x="3130622" y="0"/>
                  <a:pt x="3427552" y="62945"/>
                  <a:pt x="3690684" y="186911"/>
                </a:cubicBezTo>
                <a:cubicBezTo>
                  <a:pt x="3937285" y="303182"/>
                  <a:pt x="4153876" y="472887"/>
                  <a:pt x="4334455" y="691216"/>
                </a:cubicBezTo>
                <a:cubicBezTo>
                  <a:pt x="4703514" y="1137598"/>
                  <a:pt x="4906732" y="1771961"/>
                  <a:pt x="4906732" y="2477497"/>
                </a:cubicBezTo>
                <a:cubicBezTo>
                  <a:pt x="4906732" y="2758986"/>
                  <a:pt x="4828077" y="2984902"/>
                  <a:pt x="4651814" y="3210070"/>
                </a:cubicBezTo>
                <a:cubicBezTo>
                  <a:pt x="4467443" y="3445606"/>
                  <a:pt x="4190412" y="3662546"/>
                  <a:pt x="3897062" y="3892202"/>
                </a:cubicBezTo>
                <a:cubicBezTo>
                  <a:pt x="3842940" y="3934522"/>
                  <a:pt x="3787028" y="3978338"/>
                  <a:pt x="3731118" y="4022687"/>
                </a:cubicBezTo>
                <a:cubicBezTo>
                  <a:pt x="3230651" y="4419592"/>
                  <a:pt x="2865384" y="4679812"/>
                  <a:pt x="2367551" y="4679812"/>
                </a:cubicBezTo>
                <a:cubicBezTo>
                  <a:pt x="1656416" y="4679812"/>
                  <a:pt x="1139812" y="4399068"/>
                  <a:pt x="665643" y="3747056"/>
                </a:cubicBezTo>
                <a:cubicBezTo>
                  <a:pt x="634031" y="3703588"/>
                  <a:pt x="602608" y="3658471"/>
                  <a:pt x="571329" y="3611676"/>
                </a:cubicBezTo>
                <a:cubicBezTo>
                  <a:pt x="505836" y="3513679"/>
                  <a:pt x="441816" y="3424553"/>
                  <a:pt x="379903" y="3338417"/>
                </a:cubicBezTo>
                <a:cubicBezTo>
                  <a:pt x="155376" y="3025912"/>
                  <a:pt x="32908" y="2844646"/>
                  <a:pt x="5800" y="2591152"/>
                </a:cubicBezTo>
                <a:cubicBezTo>
                  <a:pt x="1927" y="2554939"/>
                  <a:pt x="0" y="2517252"/>
                  <a:pt x="0" y="2477497"/>
                </a:cubicBezTo>
                <a:cubicBezTo>
                  <a:pt x="0" y="2161706"/>
                  <a:pt x="77286" y="1849760"/>
                  <a:pt x="229543" y="1550320"/>
                </a:cubicBezTo>
                <a:cubicBezTo>
                  <a:pt x="378535" y="1257397"/>
                  <a:pt x="591545" y="989269"/>
                  <a:pt x="862575" y="753626"/>
                </a:cubicBezTo>
                <a:cubicBezTo>
                  <a:pt x="1128970" y="521938"/>
                  <a:pt x="1445380" y="330861"/>
                  <a:pt x="1777796" y="201123"/>
                </a:cubicBezTo>
                <a:cubicBezTo>
                  <a:pt x="2119161" y="67648"/>
                  <a:pt x="2465896" y="0"/>
                  <a:pt x="280799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29DEEEB6-82FC-4CFF-A909-D9B6316F4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01" y="2002922"/>
            <a:ext cx="2668138" cy="257919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48506" y="2721030"/>
            <a:ext cx="4691478" cy="32432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Аватар игрока - яркий и анимированный, однако весьма хрупкий персонаж, который умрет от первого же касания шипов.</a:t>
            </a:r>
          </a:p>
        </p:txBody>
      </p:sp>
    </p:spTree>
    <p:extLst>
      <p:ext uri="{BB962C8B-B14F-4D97-AF65-F5344CB8AC3E}">
        <p14:creationId xmlns:p14="http://schemas.microsoft.com/office/powerpoint/2010/main" val="15982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технологии реализации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Помимо библиотеки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, заложившей основу игры, была также использована </a:t>
            </a:r>
            <a:r>
              <a:rPr lang="ru-RU" dirty="0" err="1">
                <a:cs typeface="Calibri"/>
              </a:rPr>
              <a:t>Pillow</a:t>
            </a:r>
            <a:r>
              <a:rPr lang="ru-RU" dirty="0">
                <a:cs typeface="Calibri"/>
              </a:rPr>
              <a:t>, необходимая для успешной загрузки текстуры и анимации игрового персонажа.</a:t>
            </a:r>
          </a:p>
          <a:p>
            <a:r>
              <a:rPr lang="ru-RU" dirty="0">
                <a:cs typeface="Calibri"/>
              </a:rPr>
              <a:t>Код игры включает в себя множество функций, нужных для различных целей: загрузки уровней, прыжка игрока, отрисовки информационных окон и меню.</a:t>
            </a:r>
          </a:p>
          <a:p>
            <a:r>
              <a:rPr lang="ru-RU" dirty="0">
                <a:cs typeface="Calibri"/>
              </a:rPr>
              <a:t>Более того, были созданы различные классы, которые создают спрайты (объекты игрового окружения)</a:t>
            </a:r>
          </a:p>
        </p:txBody>
      </p:sp>
    </p:spTree>
    <p:extLst>
      <p:ext uri="{BB962C8B-B14F-4D97-AF65-F5344CB8AC3E}">
        <p14:creationId xmlns:p14="http://schemas.microsoft.com/office/powerpoint/2010/main" val="162159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Выводы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871" y="1311275"/>
            <a:ext cx="6527007" cy="435133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238125" y="2047875"/>
            <a:ext cx="4527550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>
                <a:cs typeface="Calibri"/>
              </a:rPr>
              <a:t>Благодаря этому проекту, удалось лучше осознать широту возможностей и величину вариаций использования библиотеки </a:t>
            </a:r>
            <a:r>
              <a:rPr lang="ru-RU" sz="2800" dirty="0" err="1">
                <a:cs typeface="Calibri"/>
              </a:rPr>
              <a:t>pygame</a:t>
            </a:r>
            <a:r>
              <a:rPr lang="ru-RU" sz="2800" dirty="0">
                <a:cs typeface="Calibri"/>
              </a:rPr>
              <a:t> в сфере создания игр.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0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9BC39-1786-4926-A97F-E036A8AB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F8008-CFCF-49A6-831B-141EA78E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25625"/>
            <a:ext cx="101536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Сделать бесконечный режим с автоматической генерацией уровня.</a:t>
            </a:r>
            <a:endParaRPr lang="ru-RU" dirty="0" err="1">
              <a:cs typeface="Calibri"/>
            </a:endParaRPr>
          </a:p>
          <a:p>
            <a:r>
              <a:rPr lang="ru-RU" dirty="0">
                <a:cs typeface="Calibri"/>
              </a:rPr>
              <a:t>Сделать возможность менять внешний вид игрового персонажа.</a:t>
            </a:r>
          </a:p>
          <a:p>
            <a:r>
              <a:rPr lang="ru-RU" dirty="0">
                <a:cs typeface="Calibri"/>
              </a:rPr>
              <a:t>Реализовать другие возможности тратить собранные монеты, например во внутриигровом магазине.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4130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Gold run</vt:lpstr>
      <vt:lpstr>Правила игры</vt:lpstr>
      <vt:lpstr>Реализация</vt:lpstr>
      <vt:lpstr>Меню</vt:lpstr>
      <vt:lpstr>Внешний вид уровней</vt:lpstr>
      <vt:lpstr>Персонаж</vt:lpstr>
      <vt:lpstr>Основные технологии реализации</vt:lpstr>
      <vt:lpstr>Выводы</vt:lpstr>
      <vt:lpstr>Возможности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140</cp:revision>
  <dcterms:created xsi:type="dcterms:W3CDTF">2022-01-06T20:18:11Z</dcterms:created>
  <dcterms:modified xsi:type="dcterms:W3CDTF">2022-01-13T20:20:57Z</dcterms:modified>
</cp:coreProperties>
</file>