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8" r:id="rId4"/>
  </p:sldMasterIdLst>
  <p:notesMasterIdLst>
    <p:notesMasterId r:id="rId20"/>
  </p:notesMasterIdLst>
  <p:sldIdLst>
    <p:sldId id="345" r:id="rId5"/>
    <p:sldId id="329" r:id="rId6"/>
    <p:sldId id="306" r:id="rId7"/>
    <p:sldId id="330" r:id="rId8"/>
    <p:sldId id="332" r:id="rId9"/>
    <p:sldId id="339" r:id="rId10"/>
    <p:sldId id="343" r:id="rId11"/>
    <p:sldId id="333" r:id="rId12"/>
    <p:sldId id="336" r:id="rId13"/>
    <p:sldId id="337" r:id="rId14"/>
    <p:sldId id="334" r:id="rId15"/>
    <p:sldId id="338" r:id="rId16"/>
    <p:sldId id="341" r:id="rId17"/>
    <p:sldId id="342" r:id="rId18"/>
    <p:sldId id="32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6" d="100"/>
          <a:sy n="66" d="100"/>
        </p:scale>
        <p:origin x="67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891AE-62EF-4CD9-8B2E-79DC683C069C}" type="datetimeFigureOut">
              <a:rPr lang="en-IN" smtClean="0"/>
              <a:t>05-12-2023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9DDDE-5140-472B-BAB5-61CA2E52F62C}" type="slidenum">
              <a:rPr lang="en-IN" smtClean="0"/>
              <a:t>‹#›</a:t>
            </a:fld>
            <a:endParaRPr lang="en-IN"/>
          </a:p>
        </p:txBody>
      </p:sp>
    </p:spTree>
    <p:extLst>
      <p:ext uri="{BB962C8B-B14F-4D97-AF65-F5344CB8AC3E}">
        <p14:creationId xmlns:p14="http://schemas.microsoft.com/office/powerpoint/2010/main" val="1598764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8D38747-4367-4BD2-8D51-C97E202738E2}" type="datetime1">
              <a:rPr lang="en-US" smtClean="0"/>
              <a:t>12/5/2023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A98EE3D-8CD1-4C3F-BD1C-C98C9596463C}"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19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907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5799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569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AE507A8-A5CF-4D38-AB86-7EDDA87A85D4}" type="datetime1">
              <a:rPr lang="en-US" smtClean="0"/>
              <a:t>12/5/2023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A98EE3D-8CD1-4C3F-BD1C-C98C9596463C}"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3451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23785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234191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38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E0277FD-7DE6-41D4-930D-AC99F5AFE54E}" type="datetime1">
              <a:rPr lang="en-US" smtClean="0"/>
              <a:t>12/5/2023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3A98EE3D-8CD1-4C3F-BD1C-C98C9596463C}"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75296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EA15526-7079-4B7B-987C-1B5FAE11A0FF}" type="datetime1">
              <a:rPr lang="en-US" smtClean="0"/>
              <a:t>12/5/2023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pPr algn="l"/>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873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73ED0CC-082F-4160-86E5-0D6041F12778}" type="datetime1">
              <a:rPr lang="en-US" smtClean="0"/>
              <a:t>12/5/2023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A98EE3D-8CD1-4C3F-BD1C-C98C9596463C}"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09390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17696446_Crop_recommendation_system_for_precision_agriculture" TargetMode="External"/><Relationship Id="rId2" Type="http://schemas.openxmlformats.org/officeDocument/2006/relationships/hyperlink" Target="https://docplayer.net/102704394-Survey-of-crop-recommendation-systems.html" TargetMode="External"/><Relationship Id="rId1" Type="http://schemas.openxmlformats.org/officeDocument/2006/relationships/slideLayout" Target="../slideLayouts/slideLayout2.xml"/><Relationship Id="rId6" Type="http://schemas.openxmlformats.org/officeDocument/2006/relationships/hyperlink" Target="https://www.ijrte.org/wp-content/uploads/papers/v7i5c/E10300275C19.pdf" TargetMode="External"/><Relationship Id="rId5" Type="http://schemas.openxmlformats.org/officeDocument/2006/relationships/hyperlink" Target="http://www.sersc.org/journals/index.php/IJFGCN/article/download/28584/15900/" TargetMode="External"/><Relationship Id="rId4" Type="http://schemas.openxmlformats.org/officeDocument/2006/relationships/hyperlink" Target="http://sersc.org/journals/index.php/IJAST/article/download/7794/451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1A87-2C79-EFF6-2A94-D4F7FEE809BD}"/>
              </a:ext>
            </a:extLst>
          </p:cNvPr>
          <p:cNvSpPr>
            <a:spLocks noGrp="1"/>
          </p:cNvSpPr>
          <p:nvPr>
            <p:ph type="ctrTitle"/>
          </p:nvPr>
        </p:nvSpPr>
        <p:spPr/>
        <p:txBody>
          <a:bodyPr/>
          <a:lstStyle/>
          <a:p>
            <a:r>
              <a:rPr lang="en-US" dirty="0"/>
              <a:t>HARVESTIFY</a:t>
            </a:r>
            <a:br>
              <a:rPr lang="en-US" dirty="0"/>
            </a:br>
            <a:r>
              <a:rPr lang="en-IN" sz="4000" dirty="0"/>
              <a:t>A CROP RECOMMENDATION AND FERTILIZER SUGGESTION WEBSITE</a:t>
            </a:r>
            <a:br>
              <a:rPr lang="en-US" sz="4000" dirty="0"/>
            </a:br>
            <a:endParaRPr lang="en-IN" sz="4000" dirty="0"/>
          </a:p>
        </p:txBody>
      </p:sp>
      <p:sp>
        <p:nvSpPr>
          <p:cNvPr id="3" name="Subtitle 2">
            <a:extLst>
              <a:ext uri="{FF2B5EF4-FFF2-40B4-BE49-F238E27FC236}">
                <a16:creationId xmlns:a16="http://schemas.microsoft.com/office/drawing/2014/main" id="{F9891E8B-601E-46F8-21B1-EE74A29C705F}"/>
              </a:ext>
            </a:extLst>
          </p:cNvPr>
          <p:cNvSpPr>
            <a:spLocks noGrp="1"/>
          </p:cNvSpPr>
          <p:nvPr>
            <p:ph type="subTitle" idx="1"/>
          </p:nvPr>
        </p:nvSpPr>
        <p:spPr>
          <a:xfrm>
            <a:off x="6910086" y="4965540"/>
            <a:ext cx="4734046" cy="1755936"/>
          </a:xfrm>
        </p:spPr>
        <p:txBody>
          <a:bodyPr>
            <a:normAutofit/>
          </a:bodyPr>
          <a:lstStyle/>
          <a:p>
            <a:pPr>
              <a:lnSpc>
                <a:spcPct val="90000"/>
              </a:lnSpc>
            </a:pPr>
            <a:r>
              <a:rPr lang="en-US" sz="1300" dirty="0">
                <a:solidFill>
                  <a:schemeClr val="tx1"/>
                </a:solidFill>
                <a:latin typeface="Arial" panose="020B0604020202020204" pitchFamily="34" charset="0"/>
                <a:cs typeface="Arial" panose="020B0604020202020204" pitchFamily="34" charset="0"/>
              </a:rPr>
              <a:t>BY</a:t>
            </a:r>
          </a:p>
          <a:p>
            <a:pPr algn="r">
              <a:lnSpc>
                <a:spcPct val="90000"/>
              </a:lnSpc>
            </a:pPr>
            <a:r>
              <a:rPr lang="en-US" sz="1300" dirty="0">
                <a:solidFill>
                  <a:schemeClr val="tx1"/>
                </a:solidFill>
                <a:latin typeface="Arial" panose="020B0604020202020204" pitchFamily="34" charset="0"/>
                <a:cs typeface="Arial" panose="020B0604020202020204" pitchFamily="34" charset="0"/>
              </a:rPr>
              <a:t>PAUL DAKKUMALLA(U00869370)</a:t>
            </a:r>
          </a:p>
          <a:p>
            <a:pPr algn="r">
              <a:lnSpc>
                <a:spcPct val="90000"/>
              </a:lnSpc>
            </a:pPr>
            <a:r>
              <a:rPr lang="en-US" sz="1300" dirty="0">
                <a:solidFill>
                  <a:schemeClr val="tx1"/>
                </a:solidFill>
                <a:latin typeface="Arial" panose="020B0604020202020204" pitchFamily="34" charset="0"/>
                <a:cs typeface="Arial" panose="020B0604020202020204" pitchFamily="34" charset="0"/>
              </a:rPr>
              <a:t>RAKESH SADULA(U00872618)</a:t>
            </a:r>
          </a:p>
          <a:p>
            <a:pPr algn="r">
              <a:lnSpc>
                <a:spcPct val="90000"/>
              </a:lnSpc>
            </a:pPr>
            <a:r>
              <a:rPr lang="en-US" sz="1300" dirty="0">
                <a:solidFill>
                  <a:schemeClr val="tx1"/>
                </a:solidFill>
                <a:latin typeface="Arial" panose="020B0604020202020204" pitchFamily="34" charset="0"/>
                <a:cs typeface="Arial" panose="020B0604020202020204" pitchFamily="34" charset="0"/>
              </a:rPr>
              <a:t>YASHWANTEJ DYAVARI SHETTY(U00874238)</a:t>
            </a:r>
          </a:p>
          <a:p>
            <a:pPr algn="r"/>
            <a:endParaRPr lang="en-IN" dirty="0"/>
          </a:p>
        </p:txBody>
      </p:sp>
    </p:spTree>
    <p:extLst>
      <p:ext uri="{BB962C8B-B14F-4D97-AF65-F5344CB8AC3E}">
        <p14:creationId xmlns:p14="http://schemas.microsoft.com/office/powerpoint/2010/main" val="144347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63A4BB9-4127-4A02-8F87-46AE89E9CE55}"/>
              </a:ext>
            </a:extLst>
          </p:cNvPr>
          <p:cNvSpPr>
            <a:spLocks noGrp="1"/>
          </p:cNvSpPr>
          <p:nvPr>
            <p:ph type="title"/>
          </p:nvPr>
        </p:nvSpPr>
        <p:spPr>
          <a:xfrm>
            <a:off x="1395514" y="229298"/>
            <a:ext cx="6153150" cy="1397889"/>
          </a:xfrm>
        </p:spPr>
        <p:txBody>
          <a:bodyPr anchor="b">
            <a:normAutofit/>
          </a:bodyPr>
          <a:lstStyle/>
          <a:p>
            <a:r>
              <a:rPr lang="en-GB" sz="2700" cap="all" spc="200" dirty="0">
                <a:solidFill>
                  <a:schemeClr val="accent1"/>
                </a:solidFill>
                <a:latin typeface="+mj-lt"/>
                <a:ea typeface="+mj-ea"/>
                <a:cs typeface="+mj-cs"/>
              </a:rPr>
              <a:t>Crop recommendation Result</a:t>
            </a:r>
            <a:br>
              <a:rPr lang="en-GB" sz="2700" cap="all" spc="200" dirty="0">
                <a:solidFill>
                  <a:schemeClr val="accent1"/>
                </a:solidFill>
                <a:latin typeface="+mj-lt"/>
                <a:ea typeface="+mj-ea"/>
                <a:cs typeface="+mj-cs"/>
              </a:rPr>
            </a:br>
            <a:endParaRPr lang="en-GB" sz="2700" dirty="0">
              <a:solidFill>
                <a:schemeClr val="accent1"/>
              </a:solidFill>
            </a:endParaRPr>
          </a:p>
        </p:txBody>
      </p:sp>
      <p:pic>
        <p:nvPicPr>
          <p:cNvPr id="6" name="Picture 5">
            <a:extLst>
              <a:ext uri="{FF2B5EF4-FFF2-40B4-BE49-F238E27FC236}">
                <a16:creationId xmlns:a16="http://schemas.microsoft.com/office/drawing/2014/main" id="{74502A99-365C-4946-AFF4-5C4B19BF8831}"/>
              </a:ext>
            </a:extLst>
          </p:cNvPr>
          <p:cNvPicPr>
            <a:picLocks noChangeAspect="1"/>
          </p:cNvPicPr>
          <p:nvPr/>
        </p:nvPicPr>
        <p:blipFill>
          <a:blip r:embed="rId2"/>
          <a:stretch>
            <a:fillRect/>
          </a:stretch>
        </p:blipFill>
        <p:spPr>
          <a:xfrm>
            <a:off x="601409" y="1627187"/>
            <a:ext cx="7679436" cy="4047703"/>
          </a:xfrm>
          <a:prstGeom prst="rect">
            <a:avLst/>
          </a:prstGeom>
        </p:spPr>
      </p:pic>
      <p:pic>
        <p:nvPicPr>
          <p:cNvPr id="5" name="Picture 4">
            <a:extLst>
              <a:ext uri="{FF2B5EF4-FFF2-40B4-BE49-F238E27FC236}">
                <a16:creationId xmlns:a16="http://schemas.microsoft.com/office/drawing/2014/main" id="{1EC35B23-5CB3-4226-B3C9-BC4E78CA9C0B}"/>
              </a:ext>
            </a:extLst>
          </p:cNvPr>
          <p:cNvPicPr>
            <a:picLocks noChangeAspect="1"/>
          </p:cNvPicPr>
          <p:nvPr/>
        </p:nvPicPr>
        <p:blipFill>
          <a:blip r:embed="rId3"/>
          <a:stretch>
            <a:fillRect/>
          </a:stretch>
        </p:blipFill>
        <p:spPr>
          <a:xfrm>
            <a:off x="6076950" y="4922415"/>
            <a:ext cx="6115050" cy="1504950"/>
          </a:xfrm>
          <a:prstGeom prst="rect">
            <a:avLst/>
          </a:prstGeom>
        </p:spPr>
      </p:pic>
    </p:spTree>
    <p:extLst>
      <p:ext uri="{BB962C8B-B14F-4D97-AF65-F5344CB8AC3E}">
        <p14:creationId xmlns:p14="http://schemas.microsoft.com/office/powerpoint/2010/main" val="2272484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8EADED3A-7D84-42DD-8AC7-FAC9C40EE612}"/>
              </a:ext>
            </a:extLst>
          </p:cNvPr>
          <p:cNvSpPr>
            <a:spLocks noGrp="1"/>
          </p:cNvSpPr>
          <p:nvPr>
            <p:ph idx="1"/>
          </p:nvPr>
        </p:nvSpPr>
        <p:spPr>
          <a:xfrm>
            <a:off x="2057299" y="323850"/>
            <a:ext cx="4391025" cy="866775"/>
          </a:xfrm>
        </p:spPr>
        <p:txBody>
          <a:bodyPr vert="horz" lIns="91440" tIns="45720" rIns="91440" bIns="45720" rtlCol="0" anchor="t">
            <a:normAutofit/>
          </a:bodyPr>
          <a:lstStyle/>
          <a:p>
            <a:pPr marL="0" indent="0">
              <a:buNone/>
            </a:pPr>
            <a:r>
              <a:rPr lang="en-GB" sz="2700" cap="all" spc="200" dirty="0">
                <a:solidFill>
                  <a:schemeClr val="accent1"/>
                </a:solidFill>
                <a:latin typeface="+mj-lt"/>
                <a:ea typeface="+mj-ea"/>
                <a:cs typeface="+mj-cs"/>
              </a:rPr>
              <a:t>Recommendation Page</a:t>
            </a:r>
          </a:p>
          <a:p>
            <a:endParaRPr lang="en-GB" sz="1600" dirty="0">
              <a:solidFill>
                <a:schemeClr val="bg1"/>
              </a:solidFill>
            </a:endParaRPr>
          </a:p>
        </p:txBody>
      </p:sp>
      <p:pic>
        <p:nvPicPr>
          <p:cNvPr id="7" name="Picture 6">
            <a:extLst>
              <a:ext uri="{FF2B5EF4-FFF2-40B4-BE49-F238E27FC236}">
                <a16:creationId xmlns:a16="http://schemas.microsoft.com/office/drawing/2014/main" id="{81D65FD1-28C8-4D82-925C-3FDD7A3FD402}"/>
              </a:ext>
            </a:extLst>
          </p:cNvPr>
          <p:cNvPicPr/>
          <p:nvPr/>
        </p:nvPicPr>
        <p:blipFill>
          <a:blip r:embed="rId2"/>
          <a:stretch>
            <a:fillRect/>
          </a:stretch>
        </p:blipFill>
        <p:spPr>
          <a:xfrm>
            <a:off x="1614170" y="1352550"/>
            <a:ext cx="8720455" cy="5343525"/>
          </a:xfrm>
          <a:prstGeom prst="rect">
            <a:avLst/>
          </a:prstGeom>
        </p:spPr>
      </p:pic>
    </p:spTree>
    <p:extLst>
      <p:ext uri="{BB962C8B-B14F-4D97-AF65-F5344CB8AC3E}">
        <p14:creationId xmlns:p14="http://schemas.microsoft.com/office/powerpoint/2010/main" val="38379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CA194B09-0CEA-46CC-8BE9-C2B45EB53AFD}"/>
              </a:ext>
            </a:extLst>
          </p:cNvPr>
          <p:cNvSpPr>
            <a:spLocks noGrp="1"/>
          </p:cNvSpPr>
          <p:nvPr>
            <p:ph type="title"/>
          </p:nvPr>
        </p:nvSpPr>
        <p:spPr>
          <a:xfrm>
            <a:off x="977265" y="123825"/>
            <a:ext cx="6205639" cy="876470"/>
          </a:xfrm>
        </p:spPr>
        <p:txBody>
          <a:bodyPr anchor="b">
            <a:noAutofit/>
          </a:bodyPr>
          <a:lstStyle/>
          <a:p>
            <a:r>
              <a:rPr lang="en-GB" sz="2700" cap="all" spc="200" dirty="0">
                <a:solidFill>
                  <a:schemeClr val="accent1"/>
                </a:solidFill>
                <a:latin typeface="+mj-lt"/>
                <a:ea typeface="+mj-ea"/>
                <a:cs typeface="+mj-cs"/>
              </a:rPr>
              <a:t>Fertilizer recommendation Result</a:t>
            </a:r>
            <a:br>
              <a:rPr lang="en-US" sz="2700" cap="all" spc="200" dirty="0">
                <a:solidFill>
                  <a:schemeClr val="accent1"/>
                </a:solidFill>
                <a:latin typeface="+mj-lt"/>
                <a:ea typeface="+mj-ea"/>
                <a:cs typeface="+mj-cs"/>
              </a:rPr>
            </a:br>
            <a:endParaRPr lang="en-GB" sz="2700" dirty="0">
              <a:solidFill>
                <a:schemeClr val="accent1"/>
              </a:solidFill>
            </a:endParaRPr>
          </a:p>
        </p:txBody>
      </p:sp>
      <p:pic>
        <p:nvPicPr>
          <p:cNvPr id="6" name="Picture 5">
            <a:extLst>
              <a:ext uri="{FF2B5EF4-FFF2-40B4-BE49-F238E27FC236}">
                <a16:creationId xmlns:a16="http://schemas.microsoft.com/office/drawing/2014/main" id="{18EEF523-F52A-40CF-BEBF-E0428A7BBEA1}"/>
              </a:ext>
            </a:extLst>
          </p:cNvPr>
          <p:cNvPicPr>
            <a:picLocks noChangeAspect="1"/>
          </p:cNvPicPr>
          <p:nvPr/>
        </p:nvPicPr>
        <p:blipFill>
          <a:blip r:embed="rId2"/>
          <a:stretch>
            <a:fillRect/>
          </a:stretch>
        </p:blipFill>
        <p:spPr>
          <a:xfrm>
            <a:off x="2836331" y="714460"/>
            <a:ext cx="7034001" cy="3722159"/>
          </a:xfrm>
          <a:prstGeom prst="rect">
            <a:avLst/>
          </a:prstGeom>
        </p:spPr>
      </p:pic>
      <p:pic>
        <p:nvPicPr>
          <p:cNvPr id="12" name="Picture 11">
            <a:extLst>
              <a:ext uri="{FF2B5EF4-FFF2-40B4-BE49-F238E27FC236}">
                <a16:creationId xmlns:a16="http://schemas.microsoft.com/office/drawing/2014/main" id="{53B1C106-1E93-4A0B-BA90-6421DF4F7634}"/>
              </a:ext>
            </a:extLst>
          </p:cNvPr>
          <p:cNvPicPr>
            <a:picLocks noChangeAspect="1"/>
          </p:cNvPicPr>
          <p:nvPr/>
        </p:nvPicPr>
        <p:blipFill>
          <a:blip r:embed="rId3"/>
          <a:stretch>
            <a:fillRect/>
          </a:stretch>
        </p:blipFill>
        <p:spPr>
          <a:xfrm>
            <a:off x="2836331" y="3839241"/>
            <a:ext cx="7034001" cy="3018759"/>
          </a:xfrm>
          <a:prstGeom prst="rect">
            <a:avLst/>
          </a:prstGeom>
        </p:spPr>
      </p:pic>
    </p:spTree>
    <p:extLst>
      <p:ext uri="{BB962C8B-B14F-4D97-AF65-F5344CB8AC3E}">
        <p14:creationId xmlns:p14="http://schemas.microsoft.com/office/powerpoint/2010/main" val="4129305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8E83-EEB5-4DF6-A22F-EB1BB2799E6E}"/>
              </a:ext>
            </a:extLst>
          </p:cNvPr>
          <p:cNvSpPr>
            <a:spLocks noGrp="1"/>
          </p:cNvSpPr>
          <p:nvPr>
            <p:ph type="title"/>
          </p:nvPr>
        </p:nvSpPr>
        <p:spPr/>
        <p:txBody>
          <a:bodyPr/>
          <a:lstStyle/>
          <a:p>
            <a:r>
              <a:rPr lang="en-US" dirty="0"/>
              <a:t>Conclusion &amp; Future work</a:t>
            </a:r>
            <a:endParaRPr lang="en-IN" dirty="0"/>
          </a:p>
        </p:txBody>
      </p:sp>
      <p:sp>
        <p:nvSpPr>
          <p:cNvPr id="3" name="Content Placeholder 2">
            <a:extLst>
              <a:ext uri="{FF2B5EF4-FFF2-40B4-BE49-F238E27FC236}">
                <a16:creationId xmlns:a16="http://schemas.microsoft.com/office/drawing/2014/main" id="{76E47EC3-BFE3-4D6B-9AA1-342BB9BB24EB}"/>
              </a:ext>
            </a:extLst>
          </p:cNvPr>
          <p:cNvSpPr>
            <a:spLocks noGrp="1"/>
          </p:cNvSpPr>
          <p:nvPr>
            <p:ph idx="1"/>
          </p:nvPr>
        </p:nvSpPr>
        <p:spPr/>
        <p:txBody>
          <a:bodyPr>
            <a:normAutofit lnSpcReduction="10000"/>
          </a:bodyPr>
          <a:lstStyle/>
          <a:p>
            <a:pPr marL="0" indent="0">
              <a:buNone/>
            </a:pPr>
            <a:r>
              <a:rPr lang="en-US" sz="2400" b="1" dirty="0"/>
              <a:t>Conclusion:</a:t>
            </a:r>
          </a:p>
          <a:p>
            <a:r>
              <a:rPr lang="en-US" sz="2400" dirty="0"/>
              <a:t>The website is developed in such a way that farmers can get crop recommendation w.r.t real-time weather data.</a:t>
            </a:r>
          </a:p>
          <a:p>
            <a:r>
              <a:rPr lang="en-US" sz="2400" dirty="0"/>
              <a:t>The website is user-friendly.</a:t>
            </a:r>
          </a:p>
          <a:p>
            <a:pPr marL="0" indent="0">
              <a:buNone/>
            </a:pPr>
            <a:r>
              <a:rPr lang="en-US" sz="2400" b="1" dirty="0"/>
              <a:t>Future Work:</a:t>
            </a:r>
          </a:p>
          <a:p>
            <a:r>
              <a:rPr lang="en-US" sz="2400" dirty="0"/>
              <a:t>A mobile website can be made.</a:t>
            </a:r>
          </a:p>
          <a:p>
            <a:r>
              <a:rPr lang="en-US" sz="2400" dirty="0"/>
              <a:t>Improve the range of cities included.</a:t>
            </a:r>
          </a:p>
          <a:p>
            <a:r>
              <a:rPr lang="en-US" sz="2400" dirty="0"/>
              <a:t>Multi Language support</a:t>
            </a:r>
          </a:p>
        </p:txBody>
      </p:sp>
    </p:spTree>
    <p:extLst>
      <p:ext uri="{BB962C8B-B14F-4D97-AF65-F5344CB8AC3E}">
        <p14:creationId xmlns:p14="http://schemas.microsoft.com/office/powerpoint/2010/main" val="250828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59A9-3DAC-437F-8B65-67EF7339CF30}"/>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B4B2AAE-8D3B-421C-9DF9-3D4C303A4161}"/>
              </a:ext>
            </a:extLst>
          </p:cNvPr>
          <p:cNvSpPr>
            <a:spLocks noGrp="1"/>
          </p:cNvSpPr>
          <p:nvPr>
            <p:ph idx="1"/>
          </p:nvPr>
        </p:nvSpPr>
        <p:spPr/>
        <p:txBody>
          <a:bodyPr/>
          <a:lstStyle/>
          <a:p>
            <a:pPr algn="just" fontAlgn="base">
              <a:lnSpc>
                <a:spcPct val="115000"/>
              </a:lnSpc>
            </a:pPr>
            <a:r>
              <a:rPr lang="en-IN" sz="1800" u="sng" dirty="0">
                <a:solidFill>
                  <a:srgbClr val="0563C1"/>
                </a:solidFill>
                <a:effectLst/>
                <a:latin typeface="Times New Roman" panose="02020603050405020304" pitchFamily="18" charset="0"/>
                <a:ea typeface="Times New Roman" panose="02020603050405020304" pitchFamily="18" charset="0"/>
                <a:hlinkClick r:id="rId2"/>
              </a:rPr>
              <a:t>https://docplayer.net/102704394-Survey-of-crop-recommendation-systems.html</a:t>
            </a:r>
            <a:endParaRPr lang="en-IN" sz="1800" dirty="0">
              <a:effectLst/>
              <a:latin typeface="Times New Roman" panose="02020603050405020304" pitchFamily="18" charset="0"/>
              <a:ea typeface="Times New Roman" panose="02020603050405020304" pitchFamily="18" charset="0"/>
            </a:endParaRPr>
          </a:p>
          <a:p>
            <a:pPr algn="just" fontAlgn="base">
              <a:lnSpc>
                <a:spcPct val="115000"/>
              </a:lnSpc>
            </a:pPr>
            <a:r>
              <a:rPr lang="en-IN" sz="1800" u="sng" dirty="0">
                <a:solidFill>
                  <a:srgbClr val="0563C1"/>
                </a:solidFill>
                <a:effectLst/>
                <a:latin typeface="Times New Roman" panose="02020603050405020304" pitchFamily="18" charset="0"/>
                <a:ea typeface="Times New Roman" panose="02020603050405020304" pitchFamily="18" charset="0"/>
                <a:hlinkClick r:id="rId3"/>
              </a:rPr>
              <a:t>https://www.researchgate.net/publication/317696446_Crop_recommendation_system_for_precision_agriculture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fontAlgn="base">
              <a:lnSpc>
                <a:spcPct val="115000"/>
              </a:lnSpc>
            </a:pPr>
            <a:r>
              <a:rPr lang="en-IN" sz="1800" u="sng" dirty="0">
                <a:solidFill>
                  <a:srgbClr val="0563C1"/>
                </a:solidFill>
                <a:effectLst/>
                <a:latin typeface="Times New Roman" panose="02020603050405020304" pitchFamily="18" charset="0"/>
                <a:ea typeface="Times New Roman" panose="02020603050405020304" pitchFamily="18" charset="0"/>
                <a:hlinkClick r:id="rId4"/>
              </a:rPr>
              <a:t>http://sersc.org/journals/index.php/IJAST/article/download/7794/4513/</a:t>
            </a:r>
            <a:endParaRPr lang="en-IN" sz="1800" dirty="0">
              <a:effectLst/>
              <a:latin typeface="Times New Roman" panose="02020603050405020304" pitchFamily="18" charset="0"/>
              <a:ea typeface="Times New Roman" panose="02020603050405020304" pitchFamily="18" charset="0"/>
            </a:endParaRPr>
          </a:p>
          <a:p>
            <a:r>
              <a:rPr lang="en-IN" sz="1800" u="sng" dirty="0">
                <a:solidFill>
                  <a:srgbClr val="0563C1"/>
                </a:solidFill>
                <a:effectLst/>
                <a:latin typeface="Times New Roman" panose="02020603050405020304" pitchFamily="18" charset="0"/>
                <a:ea typeface="Times New Roman" panose="02020603050405020304" pitchFamily="18" charset="0"/>
                <a:hlinkClick r:id="rId5"/>
              </a:rPr>
              <a:t>http://www.sersc.org/journals/index.php/IJFGCN/article/download/28584/15900/</a:t>
            </a:r>
            <a:endParaRPr lang="en-IN" sz="1800" dirty="0">
              <a:effectLst/>
              <a:latin typeface="Times New Roman" panose="02020603050405020304" pitchFamily="18" charset="0"/>
              <a:ea typeface="Times New Roman" panose="02020603050405020304" pitchFamily="18" charset="0"/>
            </a:endParaRPr>
          </a:p>
          <a:p>
            <a:r>
              <a:rPr lang="en-IN" sz="1800" u="sng" dirty="0">
                <a:solidFill>
                  <a:srgbClr val="0563C1"/>
                </a:solidFill>
                <a:effectLst/>
                <a:latin typeface="Times New Roman" panose="02020603050405020304" pitchFamily="18" charset="0"/>
                <a:ea typeface="Times New Roman" panose="02020603050405020304" pitchFamily="18" charset="0"/>
                <a:hlinkClick r:id="rId6"/>
              </a:rPr>
              <a:t>https://www.ijrte.org/wp-content/uploads/papers/v7i5c/E10300275C19.pdf</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8077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3C8625-37A2-4720-85E2-D928EDE0B818}"/>
              </a:ext>
            </a:extLst>
          </p:cNvPr>
          <p:cNvSpPr>
            <a:spLocks noGrp="1"/>
          </p:cNvSpPr>
          <p:nvPr>
            <p:ph type="title"/>
          </p:nvPr>
        </p:nvSpPr>
        <p:spPr>
          <a:xfrm>
            <a:off x="802035" y="2905760"/>
            <a:ext cx="10353762" cy="1257300"/>
          </a:xfrm>
        </p:spPr>
        <p:txBody>
          <a:bodyPr>
            <a:normAutofit/>
          </a:bodyPr>
          <a:lstStyle/>
          <a:p>
            <a:pPr algn="ctr"/>
            <a:r>
              <a:rPr lang="en-IN" sz="54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43518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E6D7-9034-41D5-80B6-62147CFA75A1}"/>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Contents</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66DC189-6BD4-4455-90F5-ACF052161C4E}"/>
              </a:ext>
            </a:extLst>
          </p:cNvPr>
          <p:cNvSpPr>
            <a:spLocks noGrp="1"/>
          </p:cNvSpPr>
          <p:nvPr>
            <p:ph idx="1"/>
          </p:nvPr>
        </p:nvSpPr>
        <p:spPr>
          <a:xfrm>
            <a:off x="913795" y="1706880"/>
            <a:ext cx="10353762" cy="4612640"/>
          </a:xfrm>
        </p:spPr>
        <p:txBody>
          <a:bodyPr>
            <a:normAutofit/>
          </a:bodyPr>
          <a:lstStyle/>
          <a:p>
            <a:pPr marL="491490" indent="-342900">
              <a:spcBef>
                <a:spcPts val="0"/>
              </a:spcBef>
              <a:spcAft>
                <a:spcPts val="0"/>
              </a:spcAft>
              <a:buSzPts val="1260"/>
            </a:pPr>
            <a:r>
              <a:rPr lang="en-IN" sz="2400" dirty="0"/>
              <a:t>Introduction</a:t>
            </a:r>
          </a:p>
          <a:p>
            <a:pPr marL="491490" indent="-342900">
              <a:spcBef>
                <a:spcPts val="0"/>
              </a:spcBef>
              <a:spcAft>
                <a:spcPts val="0"/>
              </a:spcAft>
              <a:buSzPts val="1260"/>
            </a:pPr>
            <a:r>
              <a:rPr lang="en-IN" sz="2400" dirty="0"/>
              <a:t>Problem Statement</a:t>
            </a:r>
          </a:p>
          <a:p>
            <a:pPr marL="491490" indent="-342900">
              <a:spcBef>
                <a:spcPts val="0"/>
              </a:spcBef>
              <a:spcAft>
                <a:spcPts val="0"/>
              </a:spcAft>
              <a:buSzPts val="1260"/>
            </a:pPr>
            <a:r>
              <a:rPr lang="en-IN" sz="2400" dirty="0"/>
              <a:t>State-of-the-art</a:t>
            </a:r>
          </a:p>
          <a:p>
            <a:pPr marL="491490" indent="-342900">
              <a:spcBef>
                <a:spcPts val="0"/>
              </a:spcBef>
              <a:spcAft>
                <a:spcPts val="0"/>
              </a:spcAft>
              <a:buSzPts val="1260"/>
            </a:pPr>
            <a:r>
              <a:rPr lang="en-IN" sz="2400" dirty="0"/>
              <a:t>Methodology</a:t>
            </a:r>
          </a:p>
          <a:p>
            <a:pPr marL="491490" indent="-342900">
              <a:spcBef>
                <a:spcPts val="0"/>
              </a:spcBef>
              <a:spcAft>
                <a:spcPts val="0"/>
              </a:spcAft>
              <a:buSzPts val="1260"/>
            </a:pPr>
            <a:r>
              <a:rPr lang="en-IN" sz="2400" dirty="0"/>
              <a:t>Accuracy</a:t>
            </a:r>
          </a:p>
          <a:p>
            <a:pPr marL="491490" indent="-342900">
              <a:spcBef>
                <a:spcPts val="0"/>
              </a:spcBef>
              <a:spcAft>
                <a:spcPts val="0"/>
              </a:spcAft>
              <a:buSzPts val="1260"/>
            </a:pPr>
            <a:r>
              <a:rPr lang="en-IN" sz="2400" dirty="0"/>
              <a:t>Implementation</a:t>
            </a:r>
          </a:p>
          <a:p>
            <a:pPr marL="491490" indent="-342900">
              <a:spcBef>
                <a:spcPts val="0"/>
              </a:spcBef>
              <a:spcAft>
                <a:spcPts val="0"/>
              </a:spcAft>
              <a:buSzPts val="1260"/>
            </a:pPr>
            <a:r>
              <a:rPr lang="en-IN" sz="2400" dirty="0"/>
              <a:t>Conclusion &amp; Future work</a:t>
            </a:r>
          </a:p>
          <a:p>
            <a:pPr marL="491490" indent="-342900">
              <a:spcBef>
                <a:spcPts val="0"/>
              </a:spcBef>
              <a:spcAft>
                <a:spcPts val="0"/>
              </a:spcAft>
              <a:buSzPts val="1260"/>
            </a:pPr>
            <a:r>
              <a:rPr lang="en-IN" sz="2400" dirty="0"/>
              <a:t>References</a:t>
            </a:r>
          </a:p>
        </p:txBody>
      </p:sp>
    </p:spTree>
    <p:extLst>
      <p:ext uri="{BB962C8B-B14F-4D97-AF65-F5344CB8AC3E}">
        <p14:creationId xmlns:p14="http://schemas.microsoft.com/office/powerpoint/2010/main" val="226422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41BB-9F27-4879-967B-40E04D7ABDF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247DBDA-D7A2-4555-9627-EC5FDBF90A65}"/>
              </a:ext>
            </a:extLst>
          </p:cNvPr>
          <p:cNvSpPr>
            <a:spLocks noGrp="1"/>
          </p:cNvSpPr>
          <p:nvPr>
            <p:ph idx="1"/>
          </p:nvPr>
        </p:nvSpPr>
        <p:spPr>
          <a:xfrm>
            <a:off x="1251678" y="1943100"/>
            <a:ext cx="10178322" cy="4532515"/>
          </a:xfrm>
        </p:spPr>
        <p:txBody>
          <a:bodyPr vert="horz" lIns="91440" tIns="45720" rIns="91440" bIns="45720" rtlCol="0" anchor="t">
            <a:normAutofit/>
          </a:bodyPr>
          <a:lstStyle/>
          <a:p>
            <a:r>
              <a:rPr lang="en-IN" sz="2400" dirty="0">
                <a:effectLst/>
              </a:rPr>
              <a:t>The project “</a:t>
            </a:r>
            <a:r>
              <a:rPr lang="en-IN" sz="2400" dirty="0"/>
              <a:t>HARVESTIFY</a:t>
            </a:r>
            <a:r>
              <a:rPr lang="en-IN" sz="2400" dirty="0">
                <a:effectLst/>
              </a:rPr>
              <a:t>” is aimed at developing a </a:t>
            </a:r>
            <a:r>
              <a:rPr lang="en-IN" sz="2400" dirty="0"/>
              <a:t>website that recommends the best crop to grow and fertilizers to use for your crops.</a:t>
            </a:r>
          </a:p>
          <a:p>
            <a:r>
              <a:rPr lang="en-IN" sz="2400" dirty="0"/>
              <a:t>In the crop recommendation website, the user can provide the soil data from their side and the website will predict which crop should the user grow. </a:t>
            </a:r>
          </a:p>
          <a:p>
            <a:r>
              <a:rPr lang="en-IN" sz="2400" dirty="0"/>
              <a:t>For the fertilizer recommendation website, the user can input the soil data and the type of crop they are growing, and the website will predict what the soil lacks or has an excess of and will recommend improvements.</a:t>
            </a:r>
          </a:p>
          <a:p>
            <a:pPr marL="0" indent="0">
              <a:buNone/>
            </a:pPr>
            <a:endParaRPr lang="en-IN" sz="2400" dirty="0"/>
          </a:p>
          <a:p>
            <a:endParaRPr lang="en-IN" sz="2800" dirty="0"/>
          </a:p>
        </p:txBody>
      </p:sp>
    </p:spTree>
    <p:extLst>
      <p:ext uri="{BB962C8B-B14F-4D97-AF65-F5344CB8AC3E}">
        <p14:creationId xmlns:p14="http://schemas.microsoft.com/office/powerpoint/2010/main" val="207492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7362-507E-47FC-8B6E-36100C1407FD}"/>
              </a:ext>
            </a:extLst>
          </p:cNvPr>
          <p:cNvSpPr>
            <a:spLocks noGrp="1"/>
          </p:cNvSpPr>
          <p:nvPr>
            <p:ph type="title"/>
          </p:nvPr>
        </p:nvSpPr>
        <p:spPr/>
        <p:txBody>
          <a:bodyPr>
            <a:normAutofit/>
          </a:bodyPr>
          <a:lstStyle/>
          <a:p>
            <a:r>
              <a:rPr lang="en-IN" dirty="0"/>
              <a:t>Problem</a:t>
            </a:r>
            <a:r>
              <a:rPr lang="en-IN" sz="5400" dirty="0"/>
              <a:t> Statement</a:t>
            </a:r>
            <a:endParaRPr lang="en-US" dirty="0"/>
          </a:p>
        </p:txBody>
      </p:sp>
      <p:sp>
        <p:nvSpPr>
          <p:cNvPr id="3" name="Content Placeholder 2">
            <a:extLst>
              <a:ext uri="{FF2B5EF4-FFF2-40B4-BE49-F238E27FC236}">
                <a16:creationId xmlns:a16="http://schemas.microsoft.com/office/drawing/2014/main" id="{8250CDFB-AF5D-4BE3-8CC2-2703BD31BE50}"/>
              </a:ext>
            </a:extLst>
          </p:cNvPr>
          <p:cNvSpPr>
            <a:spLocks noGrp="1"/>
          </p:cNvSpPr>
          <p:nvPr>
            <p:ph idx="1"/>
          </p:nvPr>
        </p:nvSpPr>
        <p:spPr>
          <a:xfrm>
            <a:off x="1251678" y="2286001"/>
            <a:ext cx="10178322" cy="4010024"/>
          </a:xfrm>
        </p:spPr>
        <p:txBody>
          <a:bodyPr>
            <a:normAutofit/>
          </a:bodyPr>
          <a:lstStyle/>
          <a:p>
            <a:pPr algn="just">
              <a:lnSpc>
                <a:spcPct val="115000"/>
              </a:lnSpc>
            </a:pPr>
            <a:r>
              <a:rPr lang="en-US" sz="2400" dirty="0"/>
              <a:t>The reverse labor migration led to scarcity of labor which affected harvesting.</a:t>
            </a:r>
            <a:endParaRPr lang="en-IN" sz="2400" dirty="0"/>
          </a:p>
          <a:p>
            <a:pPr algn="just">
              <a:lnSpc>
                <a:spcPct val="115000"/>
              </a:lnSpc>
            </a:pPr>
            <a:r>
              <a:rPr lang="en-IN" sz="2400" dirty="0"/>
              <a:t>Many farmers are unaware and grow crops which are unsuitable on a particular land which lead to a huge loss of time and equipment.</a:t>
            </a:r>
          </a:p>
          <a:p>
            <a:pPr algn="just">
              <a:lnSpc>
                <a:spcPct val="115000"/>
              </a:lnSpc>
            </a:pPr>
            <a:r>
              <a:rPr lang="en-IN" sz="2400" dirty="0"/>
              <a:t>Therefore, in order to solve this problem, farmers can take help from this website to know the most suitable crop to grow on their land.</a:t>
            </a:r>
          </a:p>
          <a:p>
            <a:pPr algn="just">
              <a:lnSpc>
                <a:spcPct val="115000"/>
              </a:lnSpc>
            </a:pPr>
            <a:r>
              <a:rPr lang="en-IN" sz="2400" dirty="0"/>
              <a:t>In addition, they can also know which fertilizer to use on the crop to get good results.</a:t>
            </a:r>
          </a:p>
        </p:txBody>
      </p:sp>
    </p:spTree>
    <p:extLst>
      <p:ext uri="{BB962C8B-B14F-4D97-AF65-F5344CB8AC3E}">
        <p14:creationId xmlns:p14="http://schemas.microsoft.com/office/powerpoint/2010/main" val="87572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CEA8-C0AE-479D-91F4-B9689BC39EED}"/>
              </a:ext>
            </a:extLst>
          </p:cNvPr>
          <p:cNvSpPr>
            <a:spLocks noGrp="1"/>
          </p:cNvSpPr>
          <p:nvPr>
            <p:ph type="title"/>
          </p:nvPr>
        </p:nvSpPr>
        <p:spPr/>
        <p:txBody>
          <a:bodyPr>
            <a:normAutofit/>
          </a:bodyPr>
          <a:lstStyle/>
          <a:p>
            <a:r>
              <a:rPr lang="en-IN" dirty="0"/>
              <a:t>Methodology</a:t>
            </a:r>
            <a:endParaRPr lang="en-US" dirty="0"/>
          </a:p>
        </p:txBody>
      </p:sp>
      <p:sp>
        <p:nvSpPr>
          <p:cNvPr id="3" name="Content Placeholder 2">
            <a:extLst>
              <a:ext uri="{FF2B5EF4-FFF2-40B4-BE49-F238E27FC236}">
                <a16:creationId xmlns:a16="http://schemas.microsoft.com/office/drawing/2014/main" id="{DA752C1B-1B3A-470A-BBF1-1E0E9CEE02B3}"/>
              </a:ext>
            </a:extLst>
          </p:cNvPr>
          <p:cNvSpPr>
            <a:spLocks noGrp="1"/>
          </p:cNvSpPr>
          <p:nvPr>
            <p:ph idx="1"/>
          </p:nvPr>
        </p:nvSpPr>
        <p:spPr>
          <a:xfrm>
            <a:off x="1251678" y="2156605"/>
            <a:ext cx="10178322" cy="4319010"/>
          </a:xfrm>
        </p:spPr>
        <p:txBody>
          <a:bodyPr vert="horz" lIns="91440" tIns="45720" rIns="91440" bIns="45720" rtlCol="0" anchor="t">
            <a:normAutofit fontScale="62500" lnSpcReduction="20000"/>
          </a:bodyPr>
          <a:lstStyle/>
          <a:p>
            <a:r>
              <a:rPr lang="en-US" sz="3100" dirty="0">
                <a:ea typeface="+mn-lt"/>
                <a:cs typeface="+mn-lt"/>
              </a:rPr>
              <a:t>The website has been developed using:</a:t>
            </a:r>
          </a:p>
          <a:p>
            <a:pPr lvl="1"/>
            <a:r>
              <a:rPr lang="en-US" sz="3100" dirty="0">
                <a:ea typeface="+mn-lt"/>
                <a:cs typeface="+mn-lt"/>
              </a:rPr>
              <a:t>HTML</a:t>
            </a:r>
          </a:p>
          <a:p>
            <a:pPr lvl="1"/>
            <a:r>
              <a:rPr lang="en-US" sz="3100" dirty="0">
                <a:ea typeface="+mn-lt"/>
                <a:cs typeface="+mn-lt"/>
              </a:rPr>
              <a:t>CSS</a:t>
            </a:r>
          </a:p>
          <a:p>
            <a:pPr lvl="1"/>
            <a:r>
              <a:rPr lang="en-US" sz="3100" dirty="0" err="1">
                <a:ea typeface="+mn-lt"/>
                <a:cs typeface="+mn-lt"/>
              </a:rPr>
              <a:t>Javascript</a:t>
            </a:r>
            <a:endParaRPr lang="en-US" sz="3100" dirty="0">
              <a:ea typeface="+mn-lt"/>
              <a:cs typeface="+mn-lt"/>
            </a:endParaRPr>
          </a:p>
          <a:p>
            <a:pPr lvl="1"/>
            <a:r>
              <a:rPr lang="en-US" sz="3100" dirty="0">
                <a:ea typeface="+mn-lt"/>
                <a:cs typeface="+mn-lt"/>
              </a:rPr>
              <a:t>Flask</a:t>
            </a:r>
          </a:p>
          <a:p>
            <a:r>
              <a:rPr lang="en-US" sz="3100" dirty="0">
                <a:ea typeface="+mn-lt"/>
                <a:cs typeface="+mn-lt"/>
              </a:rPr>
              <a:t>The model was built using the algorithms listed below :</a:t>
            </a:r>
            <a:endParaRPr lang="en-US" sz="3100" dirty="0"/>
          </a:p>
          <a:p>
            <a:pPr lvl="1">
              <a:buFont typeface="Arial" panose="020B0604020202020204" pitchFamily="34" charset="0"/>
              <a:buChar char="–"/>
            </a:pPr>
            <a:r>
              <a:rPr lang="en-US" sz="3100" dirty="0"/>
              <a:t>Decision Tree</a:t>
            </a:r>
          </a:p>
          <a:p>
            <a:pPr lvl="1">
              <a:buFont typeface="Gill Sans MT" panose="020B0604020202020204" pitchFamily="34" charset="0"/>
              <a:buChar char="–"/>
            </a:pPr>
            <a:r>
              <a:rPr lang="en-US" sz="3100" dirty="0"/>
              <a:t>Gaussian Naive Bayes</a:t>
            </a:r>
          </a:p>
          <a:p>
            <a:pPr lvl="1">
              <a:buFont typeface="Gill Sans MT" panose="020B0604020202020204" pitchFamily="34" charset="0"/>
              <a:buChar char="–"/>
            </a:pPr>
            <a:r>
              <a:rPr lang="en-US" sz="3100" dirty="0"/>
              <a:t>Support vector Machine</a:t>
            </a:r>
          </a:p>
          <a:p>
            <a:pPr lvl="1">
              <a:buFont typeface="Gill Sans MT" panose="020B0604020202020204" pitchFamily="34" charset="0"/>
              <a:buChar char="–"/>
            </a:pPr>
            <a:r>
              <a:rPr lang="en-US" sz="3100" dirty="0"/>
              <a:t>Logistic Regression</a:t>
            </a:r>
          </a:p>
          <a:p>
            <a:pPr lvl="1">
              <a:buFont typeface="Gill Sans MT" panose="020B0604020202020204" pitchFamily="34" charset="0"/>
              <a:buChar char="–"/>
            </a:pPr>
            <a:r>
              <a:rPr lang="en-US" sz="3100" dirty="0"/>
              <a:t>Random Forest</a:t>
            </a:r>
          </a:p>
          <a:p>
            <a:pPr lvl="1">
              <a:buFont typeface="Gill Sans MT" panose="020B0604020202020204" pitchFamily="34" charset="0"/>
              <a:buChar char="–"/>
            </a:pPr>
            <a:r>
              <a:rPr lang="en-US" sz="3100" dirty="0" err="1"/>
              <a:t>XGBoost</a:t>
            </a:r>
            <a:endParaRPr lang="en-US" sz="3100" dirty="0"/>
          </a:p>
          <a:p>
            <a:pPr marL="457200" lvl="1" indent="0">
              <a:buNone/>
            </a:pPr>
            <a:endParaRPr lang="en-US" sz="2400" dirty="0">
              <a:ea typeface="+mn-lt"/>
              <a:cs typeface="+mn-lt"/>
            </a:endParaRPr>
          </a:p>
          <a:p>
            <a:pPr lvl="1">
              <a:buFont typeface="Gill Sans MT" panose="020B0604020202020204" pitchFamily="34" charset="0"/>
            </a:pPr>
            <a:endParaRPr lang="en-US" sz="2400" dirty="0"/>
          </a:p>
          <a:p>
            <a:pPr lvl="1">
              <a:buFont typeface="Gill Sans MT" panose="020B0604020202020204" pitchFamily="34" charset="0"/>
            </a:pPr>
            <a:endParaRPr lang="en-US" sz="2400" dirty="0"/>
          </a:p>
          <a:p>
            <a:pPr lvl="1">
              <a:buFont typeface="Gill Sans MT" panose="020B0604020202020204" pitchFamily="34" charset="0"/>
            </a:pPr>
            <a:endParaRPr lang="en-US" b="1" dirty="0"/>
          </a:p>
          <a:p>
            <a:pPr lvl="1">
              <a:buFont typeface="Arial" panose="020B0604020202020204" pitchFamily="34" charset="0"/>
            </a:pPr>
            <a:endParaRPr lang="en-US" b="1" dirty="0"/>
          </a:p>
          <a:p>
            <a:pPr lvl="1"/>
            <a:endParaRPr lang="en-US" b="1" dirty="0"/>
          </a:p>
          <a:p>
            <a:endParaRPr lang="en-US" sz="2400" dirty="0"/>
          </a:p>
        </p:txBody>
      </p:sp>
    </p:spTree>
    <p:extLst>
      <p:ext uri="{BB962C8B-B14F-4D97-AF65-F5344CB8AC3E}">
        <p14:creationId xmlns:p14="http://schemas.microsoft.com/office/powerpoint/2010/main" val="410625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003A-ECE1-4348-8FD1-D3BF6B4B6B48}"/>
              </a:ext>
            </a:extLst>
          </p:cNvPr>
          <p:cNvSpPr>
            <a:spLocks noGrp="1"/>
          </p:cNvSpPr>
          <p:nvPr>
            <p:ph type="title"/>
          </p:nvPr>
        </p:nvSpPr>
        <p:spPr/>
        <p:txBody>
          <a:bodyPr/>
          <a:lstStyle/>
          <a:p>
            <a:r>
              <a:rPr lang="en-US" sz="3200" dirty="0"/>
              <a:t>Accuracy</a:t>
            </a:r>
            <a:endParaRPr lang="en-IN" dirty="0"/>
          </a:p>
        </p:txBody>
      </p:sp>
      <p:pic>
        <p:nvPicPr>
          <p:cNvPr id="2050" name="Picture 2">
            <a:extLst>
              <a:ext uri="{FF2B5EF4-FFF2-40B4-BE49-F238E27FC236}">
                <a16:creationId xmlns:a16="http://schemas.microsoft.com/office/drawing/2014/main" id="{B4697ADC-C023-4FA7-A802-8A9D092E7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06" y="1905635"/>
            <a:ext cx="7424249" cy="35918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Text&#10;&#10;Description automatically generated">
            <a:extLst>
              <a:ext uri="{FF2B5EF4-FFF2-40B4-BE49-F238E27FC236}">
                <a16:creationId xmlns:a16="http://schemas.microsoft.com/office/drawing/2014/main" id="{77C23619-13DF-4708-8E31-FD5B0E951677}"/>
              </a:ext>
            </a:extLst>
          </p:cNvPr>
          <p:cNvPicPr>
            <a:picLocks noChangeAspect="1"/>
          </p:cNvPicPr>
          <p:nvPr/>
        </p:nvPicPr>
        <p:blipFill>
          <a:blip r:embed="rId3"/>
          <a:stretch>
            <a:fillRect/>
          </a:stretch>
        </p:blipFill>
        <p:spPr>
          <a:xfrm>
            <a:off x="7769096" y="2486967"/>
            <a:ext cx="4229690" cy="2429214"/>
          </a:xfrm>
          <a:prstGeom prst="rect">
            <a:avLst/>
          </a:prstGeom>
        </p:spPr>
      </p:pic>
      <p:sp>
        <p:nvSpPr>
          <p:cNvPr id="3" name="TextBox 2">
            <a:extLst>
              <a:ext uri="{FF2B5EF4-FFF2-40B4-BE49-F238E27FC236}">
                <a16:creationId xmlns:a16="http://schemas.microsoft.com/office/drawing/2014/main" id="{B00AC068-4C65-CFE5-DD6E-88E05D96E8B6}"/>
              </a:ext>
            </a:extLst>
          </p:cNvPr>
          <p:cNvSpPr txBox="1"/>
          <p:nvPr/>
        </p:nvSpPr>
        <p:spPr>
          <a:xfrm>
            <a:off x="1383323" y="625482"/>
            <a:ext cx="4314092" cy="830997"/>
          </a:xfrm>
          <a:prstGeom prst="rect">
            <a:avLst/>
          </a:prstGeom>
          <a:noFill/>
        </p:spPr>
        <p:txBody>
          <a:bodyPr wrap="square" rtlCol="0">
            <a:spAutoFit/>
          </a:bodyPr>
          <a:lstStyle/>
          <a:p>
            <a:r>
              <a:rPr lang="en-US" sz="4800" b="1" dirty="0"/>
              <a:t>Performance</a:t>
            </a:r>
            <a:endParaRPr lang="en-IN" sz="4800" b="1" dirty="0"/>
          </a:p>
        </p:txBody>
      </p:sp>
    </p:spTree>
    <p:extLst>
      <p:ext uri="{BB962C8B-B14F-4D97-AF65-F5344CB8AC3E}">
        <p14:creationId xmlns:p14="http://schemas.microsoft.com/office/powerpoint/2010/main" val="297906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 name="Rectangle 74">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B55398EA-2E2E-4118-904C-394BCA0B303A}"/>
              </a:ext>
            </a:extLst>
          </p:cNvPr>
          <p:cNvSpPr>
            <a:spLocks noGrp="1"/>
          </p:cNvSpPr>
          <p:nvPr>
            <p:ph type="title"/>
          </p:nvPr>
        </p:nvSpPr>
        <p:spPr>
          <a:xfrm>
            <a:off x="8472678" y="2674727"/>
            <a:ext cx="3090672" cy="1197864"/>
          </a:xfrm>
        </p:spPr>
        <p:txBody>
          <a:bodyPr anchor="b">
            <a:normAutofit/>
          </a:bodyPr>
          <a:lstStyle/>
          <a:p>
            <a:r>
              <a:rPr lang="en-US" sz="2800" dirty="0">
                <a:solidFill>
                  <a:schemeClr val="accent1"/>
                </a:solidFill>
              </a:rPr>
              <a:t>Random forest</a:t>
            </a:r>
            <a:endParaRPr lang="en-IN" sz="2800" dirty="0">
              <a:solidFill>
                <a:schemeClr val="accent1"/>
              </a:solidFill>
            </a:endParaRPr>
          </a:p>
        </p:txBody>
      </p:sp>
      <p:pic>
        <p:nvPicPr>
          <p:cNvPr id="3074" name="Picture 2" descr="Random Forest Algorithm">
            <a:extLst>
              <a:ext uri="{FF2B5EF4-FFF2-40B4-BE49-F238E27FC236}">
                <a16:creationId xmlns:a16="http://schemas.microsoft.com/office/drawing/2014/main" id="{10193F3D-7E5E-4FED-AB32-DA8EF47672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6927" y="969151"/>
            <a:ext cx="5978273" cy="460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57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BA15FC70-5D44-4EDC-917B-7183FDE6E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4" name="Rectangle 13">
            <a:extLst>
              <a:ext uri="{FF2B5EF4-FFF2-40B4-BE49-F238E27FC236}">
                <a16:creationId xmlns:a16="http://schemas.microsoft.com/office/drawing/2014/main" id="{E0FDFFBE-5ED1-4C3A-BECC-06257E024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4292600"/>
          </a:xfrm>
          <a:prstGeom prst="rect">
            <a:avLst/>
          </a:prstGeom>
          <a:solidFill>
            <a:schemeClr val="bg2"/>
          </a:solidFill>
          <a:ln w="0">
            <a:noFill/>
            <a:prstDash val="solid"/>
            <a:round/>
            <a:headEnd/>
            <a:tailEnd/>
          </a:ln>
        </p:spPr>
        <p:txBody>
          <a:bodyPr rtlCol="0" anchor="ctr"/>
          <a:lstStyle/>
          <a:p>
            <a:pPr algn="ctr"/>
            <a:endParaRPr lang="en-US"/>
          </a:p>
        </p:txBody>
      </p:sp>
      <p:pic>
        <p:nvPicPr>
          <p:cNvPr id="7" name="Content Placeholder 4">
            <a:extLst>
              <a:ext uri="{FF2B5EF4-FFF2-40B4-BE49-F238E27FC236}">
                <a16:creationId xmlns:a16="http://schemas.microsoft.com/office/drawing/2014/main" id="{FF7573B3-500A-48AF-9C07-5EFAE41EA97D}"/>
              </a:ext>
            </a:extLst>
          </p:cNvPr>
          <p:cNvPicPr>
            <a:picLocks noChangeAspect="1"/>
          </p:cNvPicPr>
          <p:nvPr/>
        </p:nvPicPr>
        <p:blipFill rotWithShape="1">
          <a:blip r:embed="rId2"/>
          <a:srcRect l="6245" r="11837" b="-2"/>
          <a:stretch/>
        </p:blipFill>
        <p:spPr>
          <a:xfrm>
            <a:off x="20" y="10"/>
            <a:ext cx="6095980" cy="3944127"/>
          </a:xfrm>
          <a:prstGeom prst="rect">
            <a:avLst/>
          </a:prstGeom>
        </p:spPr>
      </p:pic>
      <p:pic>
        <p:nvPicPr>
          <p:cNvPr id="4" name="Picture 3">
            <a:extLst>
              <a:ext uri="{FF2B5EF4-FFF2-40B4-BE49-F238E27FC236}">
                <a16:creationId xmlns:a16="http://schemas.microsoft.com/office/drawing/2014/main" id="{D09F37BB-8CCC-4BB5-81E9-A3DFE03EE979}"/>
              </a:ext>
            </a:extLst>
          </p:cNvPr>
          <p:cNvPicPr>
            <a:picLocks noChangeAspect="1"/>
          </p:cNvPicPr>
          <p:nvPr/>
        </p:nvPicPr>
        <p:blipFill rotWithShape="1">
          <a:blip r:embed="rId3"/>
          <a:srcRect r="16539" b="1"/>
          <a:stretch/>
        </p:blipFill>
        <p:spPr>
          <a:xfrm>
            <a:off x="6096000" y="10"/>
            <a:ext cx="6096000" cy="3944127"/>
          </a:xfrm>
          <a:prstGeom prst="rect">
            <a:avLst/>
          </a:prstGeom>
        </p:spPr>
      </p:pic>
      <p:sp>
        <p:nvSpPr>
          <p:cNvPr id="18" name="Freeform: Shape 17">
            <a:extLst>
              <a:ext uri="{FF2B5EF4-FFF2-40B4-BE49-F238E27FC236}">
                <a16:creationId xmlns:a16="http://schemas.microsoft.com/office/drawing/2014/main" id="{C2BCC826-0F95-4DB1-9DBA-C1F7BD609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55946"/>
            <a:ext cx="12192000" cy="3102054"/>
          </a:xfrm>
          <a:custGeom>
            <a:avLst/>
            <a:gdLst>
              <a:gd name="connsiteX0" fmla="*/ 685801 w 12192000"/>
              <a:gd name="connsiteY0" fmla="*/ 0 h 3102054"/>
              <a:gd name="connsiteX1" fmla="*/ 754064 w 12192000"/>
              <a:gd name="connsiteY1" fmla="*/ 3175 h 3102054"/>
              <a:gd name="connsiteX2" fmla="*/ 814389 w 12192000"/>
              <a:gd name="connsiteY2" fmla="*/ 9525 h 3102054"/>
              <a:gd name="connsiteX3" fmla="*/ 866776 w 12192000"/>
              <a:gd name="connsiteY3" fmla="*/ 20637 h 3102054"/>
              <a:gd name="connsiteX4" fmla="*/ 912814 w 12192000"/>
              <a:gd name="connsiteY4" fmla="*/ 36512 h 3102054"/>
              <a:gd name="connsiteX5" fmla="*/ 954089 w 12192000"/>
              <a:gd name="connsiteY5" fmla="*/ 52387 h 3102054"/>
              <a:gd name="connsiteX6" fmla="*/ 990601 w 12192000"/>
              <a:gd name="connsiteY6" fmla="*/ 68262 h 3102054"/>
              <a:gd name="connsiteX7" fmla="*/ 1028701 w 12192000"/>
              <a:gd name="connsiteY7" fmla="*/ 87312 h 3102054"/>
              <a:gd name="connsiteX8" fmla="*/ 1066801 w 12192000"/>
              <a:gd name="connsiteY8" fmla="*/ 106362 h 3102054"/>
              <a:gd name="connsiteX9" fmla="*/ 1103314 w 12192000"/>
              <a:gd name="connsiteY9" fmla="*/ 125412 h 3102054"/>
              <a:gd name="connsiteX10" fmla="*/ 1144589 w 12192000"/>
              <a:gd name="connsiteY10" fmla="*/ 141287 h 3102054"/>
              <a:gd name="connsiteX11" fmla="*/ 1190626 w 12192000"/>
              <a:gd name="connsiteY11" fmla="*/ 155575 h 3102054"/>
              <a:gd name="connsiteX12" fmla="*/ 1243014 w 12192000"/>
              <a:gd name="connsiteY12" fmla="*/ 166687 h 3102054"/>
              <a:gd name="connsiteX13" fmla="*/ 1303339 w 12192000"/>
              <a:gd name="connsiteY13" fmla="*/ 174625 h 3102054"/>
              <a:gd name="connsiteX14" fmla="*/ 1371601 w 12192000"/>
              <a:gd name="connsiteY14" fmla="*/ 176212 h 3102054"/>
              <a:gd name="connsiteX15" fmla="*/ 1439864 w 12192000"/>
              <a:gd name="connsiteY15" fmla="*/ 174625 h 3102054"/>
              <a:gd name="connsiteX16" fmla="*/ 1500189 w 12192000"/>
              <a:gd name="connsiteY16" fmla="*/ 166687 h 3102054"/>
              <a:gd name="connsiteX17" fmla="*/ 1552576 w 12192000"/>
              <a:gd name="connsiteY17" fmla="*/ 155575 h 3102054"/>
              <a:gd name="connsiteX18" fmla="*/ 1598614 w 12192000"/>
              <a:gd name="connsiteY18" fmla="*/ 141287 h 3102054"/>
              <a:gd name="connsiteX19" fmla="*/ 1639889 w 12192000"/>
              <a:gd name="connsiteY19" fmla="*/ 125412 h 3102054"/>
              <a:gd name="connsiteX20" fmla="*/ 1676401 w 12192000"/>
              <a:gd name="connsiteY20" fmla="*/ 106362 h 3102054"/>
              <a:gd name="connsiteX21" fmla="*/ 1714501 w 12192000"/>
              <a:gd name="connsiteY21" fmla="*/ 87312 h 3102054"/>
              <a:gd name="connsiteX22" fmla="*/ 1752601 w 12192000"/>
              <a:gd name="connsiteY22" fmla="*/ 68262 h 3102054"/>
              <a:gd name="connsiteX23" fmla="*/ 1789114 w 12192000"/>
              <a:gd name="connsiteY23" fmla="*/ 52387 h 3102054"/>
              <a:gd name="connsiteX24" fmla="*/ 1830389 w 12192000"/>
              <a:gd name="connsiteY24" fmla="*/ 36512 h 3102054"/>
              <a:gd name="connsiteX25" fmla="*/ 1876426 w 12192000"/>
              <a:gd name="connsiteY25" fmla="*/ 20637 h 3102054"/>
              <a:gd name="connsiteX26" fmla="*/ 1928814 w 12192000"/>
              <a:gd name="connsiteY26" fmla="*/ 9525 h 3102054"/>
              <a:gd name="connsiteX27" fmla="*/ 1989139 w 12192000"/>
              <a:gd name="connsiteY27" fmla="*/ 3175 h 3102054"/>
              <a:gd name="connsiteX28" fmla="*/ 2057401 w 12192000"/>
              <a:gd name="connsiteY28" fmla="*/ 0 h 3102054"/>
              <a:gd name="connsiteX29" fmla="*/ 2125664 w 12192000"/>
              <a:gd name="connsiteY29" fmla="*/ 3175 h 3102054"/>
              <a:gd name="connsiteX30" fmla="*/ 2185989 w 12192000"/>
              <a:gd name="connsiteY30" fmla="*/ 9525 h 3102054"/>
              <a:gd name="connsiteX31" fmla="*/ 2238376 w 12192000"/>
              <a:gd name="connsiteY31" fmla="*/ 20637 h 3102054"/>
              <a:gd name="connsiteX32" fmla="*/ 2284414 w 12192000"/>
              <a:gd name="connsiteY32" fmla="*/ 36512 h 3102054"/>
              <a:gd name="connsiteX33" fmla="*/ 2325688 w 12192000"/>
              <a:gd name="connsiteY33" fmla="*/ 52387 h 3102054"/>
              <a:gd name="connsiteX34" fmla="*/ 2362201 w 12192000"/>
              <a:gd name="connsiteY34" fmla="*/ 68262 h 3102054"/>
              <a:gd name="connsiteX35" fmla="*/ 2400301 w 12192000"/>
              <a:gd name="connsiteY35" fmla="*/ 87312 h 3102054"/>
              <a:gd name="connsiteX36" fmla="*/ 2438401 w 12192000"/>
              <a:gd name="connsiteY36" fmla="*/ 106362 h 3102054"/>
              <a:gd name="connsiteX37" fmla="*/ 2474913 w 12192000"/>
              <a:gd name="connsiteY37" fmla="*/ 125412 h 3102054"/>
              <a:gd name="connsiteX38" fmla="*/ 2516188 w 12192000"/>
              <a:gd name="connsiteY38" fmla="*/ 141287 h 3102054"/>
              <a:gd name="connsiteX39" fmla="*/ 2562226 w 12192000"/>
              <a:gd name="connsiteY39" fmla="*/ 155575 h 3102054"/>
              <a:gd name="connsiteX40" fmla="*/ 2614614 w 12192000"/>
              <a:gd name="connsiteY40" fmla="*/ 166687 h 3102054"/>
              <a:gd name="connsiteX41" fmla="*/ 2674938 w 12192000"/>
              <a:gd name="connsiteY41" fmla="*/ 174625 h 3102054"/>
              <a:gd name="connsiteX42" fmla="*/ 2743201 w 12192000"/>
              <a:gd name="connsiteY42" fmla="*/ 176212 h 3102054"/>
              <a:gd name="connsiteX43" fmla="*/ 2811464 w 12192000"/>
              <a:gd name="connsiteY43" fmla="*/ 174625 h 3102054"/>
              <a:gd name="connsiteX44" fmla="*/ 2871789 w 12192000"/>
              <a:gd name="connsiteY44" fmla="*/ 166687 h 3102054"/>
              <a:gd name="connsiteX45" fmla="*/ 2924176 w 12192000"/>
              <a:gd name="connsiteY45" fmla="*/ 155575 h 3102054"/>
              <a:gd name="connsiteX46" fmla="*/ 2970214 w 12192000"/>
              <a:gd name="connsiteY46" fmla="*/ 141287 h 3102054"/>
              <a:gd name="connsiteX47" fmla="*/ 3011489 w 12192000"/>
              <a:gd name="connsiteY47" fmla="*/ 125412 h 3102054"/>
              <a:gd name="connsiteX48" fmla="*/ 3048001 w 12192000"/>
              <a:gd name="connsiteY48" fmla="*/ 106362 h 3102054"/>
              <a:gd name="connsiteX49" fmla="*/ 3086101 w 12192000"/>
              <a:gd name="connsiteY49" fmla="*/ 87312 h 3102054"/>
              <a:gd name="connsiteX50" fmla="*/ 3124201 w 12192000"/>
              <a:gd name="connsiteY50" fmla="*/ 68262 h 3102054"/>
              <a:gd name="connsiteX51" fmla="*/ 3160714 w 12192000"/>
              <a:gd name="connsiteY51" fmla="*/ 52387 h 3102054"/>
              <a:gd name="connsiteX52" fmla="*/ 3201989 w 12192000"/>
              <a:gd name="connsiteY52" fmla="*/ 36512 h 3102054"/>
              <a:gd name="connsiteX53" fmla="*/ 3248026 w 12192000"/>
              <a:gd name="connsiteY53" fmla="*/ 20637 h 3102054"/>
              <a:gd name="connsiteX54" fmla="*/ 3300414 w 12192000"/>
              <a:gd name="connsiteY54" fmla="*/ 9525 h 3102054"/>
              <a:gd name="connsiteX55" fmla="*/ 3360739 w 12192000"/>
              <a:gd name="connsiteY55" fmla="*/ 3175 h 3102054"/>
              <a:gd name="connsiteX56" fmla="*/ 3427414 w 12192000"/>
              <a:gd name="connsiteY56" fmla="*/ 0 h 3102054"/>
              <a:gd name="connsiteX57" fmla="*/ 3497264 w 12192000"/>
              <a:gd name="connsiteY57" fmla="*/ 3175 h 3102054"/>
              <a:gd name="connsiteX58" fmla="*/ 3557589 w 12192000"/>
              <a:gd name="connsiteY58" fmla="*/ 9525 h 3102054"/>
              <a:gd name="connsiteX59" fmla="*/ 3609976 w 12192000"/>
              <a:gd name="connsiteY59" fmla="*/ 20637 h 3102054"/>
              <a:gd name="connsiteX60" fmla="*/ 3656014 w 12192000"/>
              <a:gd name="connsiteY60" fmla="*/ 36512 h 3102054"/>
              <a:gd name="connsiteX61" fmla="*/ 3697288 w 12192000"/>
              <a:gd name="connsiteY61" fmla="*/ 52387 h 3102054"/>
              <a:gd name="connsiteX62" fmla="*/ 3733801 w 12192000"/>
              <a:gd name="connsiteY62" fmla="*/ 68262 h 3102054"/>
              <a:gd name="connsiteX63" fmla="*/ 3771901 w 12192000"/>
              <a:gd name="connsiteY63" fmla="*/ 87312 h 3102054"/>
              <a:gd name="connsiteX64" fmla="*/ 3810001 w 12192000"/>
              <a:gd name="connsiteY64" fmla="*/ 106362 h 3102054"/>
              <a:gd name="connsiteX65" fmla="*/ 3846514 w 12192000"/>
              <a:gd name="connsiteY65" fmla="*/ 125412 h 3102054"/>
              <a:gd name="connsiteX66" fmla="*/ 3887789 w 12192000"/>
              <a:gd name="connsiteY66" fmla="*/ 141287 h 3102054"/>
              <a:gd name="connsiteX67" fmla="*/ 3933826 w 12192000"/>
              <a:gd name="connsiteY67" fmla="*/ 155575 h 3102054"/>
              <a:gd name="connsiteX68" fmla="*/ 3986214 w 12192000"/>
              <a:gd name="connsiteY68" fmla="*/ 166687 h 3102054"/>
              <a:gd name="connsiteX69" fmla="*/ 4046539 w 12192000"/>
              <a:gd name="connsiteY69" fmla="*/ 174625 h 3102054"/>
              <a:gd name="connsiteX70" fmla="*/ 4114801 w 12192000"/>
              <a:gd name="connsiteY70" fmla="*/ 176212 h 3102054"/>
              <a:gd name="connsiteX71" fmla="*/ 4183064 w 12192000"/>
              <a:gd name="connsiteY71" fmla="*/ 174625 h 3102054"/>
              <a:gd name="connsiteX72" fmla="*/ 4243388 w 12192000"/>
              <a:gd name="connsiteY72" fmla="*/ 166687 h 3102054"/>
              <a:gd name="connsiteX73" fmla="*/ 4295776 w 12192000"/>
              <a:gd name="connsiteY73" fmla="*/ 155575 h 3102054"/>
              <a:gd name="connsiteX74" fmla="*/ 4341813 w 12192000"/>
              <a:gd name="connsiteY74" fmla="*/ 141287 h 3102054"/>
              <a:gd name="connsiteX75" fmla="*/ 4383088 w 12192000"/>
              <a:gd name="connsiteY75" fmla="*/ 125412 h 3102054"/>
              <a:gd name="connsiteX76" fmla="*/ 4419601 w 12192000"/>
              <a:gd name="connsiteY76" fmla="*/ 106362 h 3102054"/>
              <a:gd name="connsiteX77" fmla="*/ 4495801 w 12192000"/>
              <a:gd name="connsiteY77" fmla="*/ 68262 h 3102054"/>
              <a:gd name="connsiteX78" fmla="*/ 4532314 w 12192000"/>
              <a:gd name="connsiteY78" fmla="*/ 52387 h 3102054"/>
              <a:gd name="connsiteX79" fmla="*/ 4573588 w 12192000"/>
              <a:gd name="connsiteY79" fmla="*/ 36512 h 3102054"/>
              <a:gd name="connsiteX80" fmla="*/ 4619626 w 12192000"/>
              <a:gd name="connsiteY80" fmla="*/ 20637 h 3102054"/>
              <a:gd name="connsiteX81" fmla="*/ 4672013 w 12192000"/>
              <a:gd name="connsiteY81" fmla="*/ 9525 h 3102054"/>
              <a:gd name="connsiteX82" fmla="*/ 4732338 w 12192000"/>
              <a:gd name="connsiteY82" fmla="*/ 3175 h 3102054"/>
              <a:gd name="connsiteX83" fmla="*/ 4800601 w 12192000"/>
              <a:gd name="connsiteY83" fmla="*/ 0 h 3102054"/>
              <a:gd name="connsiteX84" fmla="*/ 4868864 w 12192000"/>
              <a:gd name="connsiteY84" fmla="*/ 3175 h 3102054"/>
              <a:gd name="connsiteX85" fmla="*/ 4929188 w 12192000"/>
              <a:gd name="connsiteY85" fmla="*/ 9525 h 3102054"/>
              <a:gd name="connsiteX86" fmla="*/ 4981576 w 12192000"/>
              <a:gd name="connsiteY86" fmla="*/ 20637 h 3102054"/>
              <a:gd name="connsiteX87" fmla="*/ 5027614 w 12192000"/>
              <a:gd name="connsiteY87" fmla="*/ 36512 h 3102054"/>
              <a:gd name="connsiteX88" fmla="*/ 5068889 w 12192000"/>
              <a:gd name="connsiteY88" fmla="*/ 52387 h 3102054"/>
              <a:gd name="connsiteX89" fmla="*/ 5105402 w 12192000"/>
              <a:gd name="connsiteY89" fmla="*/ 68262 h 3102054"/>
              <a:gd name="connsiteX90" fmla="*/ 5143502 w 12192000"/>
              <a:gd name="connsiteY90" fmla="*/ 87312 h 3102054"/>
              <a:gd name="connsiteX91" fmla="*/ 5181601 w 12192000"/>
              <a:gd name="connsiteY91" fmla="*/ 106362 h 3102054"/>
              <a:gd name="connsiteX92" fmla="*/ 5218115 w 12192000"/>
              <a:gd name="connsiteY92" fmla="*/ 125412 h 3102054"/>
              <a:gd name="connsiteX93" fmla="*/ 5259388 w 12192000"/>
              <a:gd name="connsiteY93" fmla="*/ 141287 h 3102054"/>
              <a:gd name="connsiteX94" fmla="*/ 5305426 w 12192000"/>
              <a:gd name="connsiteY94" fmla="*/ 155575 h 3102054"/>
              <a:gd name="connsiteX95" fmla="*/ 5357813 w 12192000"/>
              <a:gd name="connsiteY95" fmla="*/ 166687 h 3102054"/>
              <a:gd name="connsiteX96" fmla="*/ 5418139 w 12192000"/>
              <a:gd name="connsiteY96" fmla="*/ 174625 h 3102054"/>
              <a:gd name="connsiteX97" fmla="*/ 5486401 w 12192000"/>
              <a:gd name="connsiteY97" fmla="*/ 176212 h 3102054"/>
              <a:gd name="connsiteX98" fmla="*/ 5554663 w 12192000"/>
              <a:gd name="connsiteY98" fmla="*/ 174625 h 3102054"/>
              <a:gd name="connsiteX99" fmla="*/ 5614989 w 12192000"/>
              <a:gd name="connsiteY99" fmla="*/ 166687 h 3102054"/>
              <a:gd name="connsiteX100" fmla="*/ 5667376 w 12192000"/>
              <a:gd name="connsiteY100" fmla="*/ 155575 h 3102054"/>
              <a:gd name="connsiteX101" fmla="*/ 5713414 w 12192000"/>
              <a:gd name="connsiteY101" fmla="*/ 141287 h 3102054"/>
              <a:gd name="connsiteX102" fmla="*/ 5754689 w 12192000"/>
              <a:gd name="connsiteY102" fmla="*/ 125412 h 3102054"/>
              <a:gd name="connsiteX103" fmla="*/ 5791202 w 12192000"/>
              <a:gd name="connsiteY103" fmla="*/ 106362 h 3102054"/>
              <a:gd name="connsiteX104" fmla="*/ 5829302 w 12192000"/>
              <a:gd name="connsiteY104" fmla="*/ 87312 h 3102054"/>
              <a:gd name="connsiteX105" fmla="*/ 5867402 w 12192000"/>
              <a:gd name="connsiteY105" fmla="*/ 68262 h 3102054"/>
              <a:gd name="connsiteX106" fmla="*/ 5903915 w 12192000"/>
              <a:gd name="connsiteY106" fmla="*/ 52387 h 3102054"/>
              <a:gd name="connsiteX107" fmla="*/ 5945189 w 12192000"/>
              <a:gd name="connsiteY107" fmla="*/ 36512 h 3102054"/>
              <a:gd name="connsiteX108" fmla="*/ 5991226 w 12192000"/>
              <a:gd name="connsiteY108" fmla="*/ 20637 h 3102054"/>
              <a:gd name="connsiteX109" fmla="*/ 6043614 w 12192000"/>
              <a:gd name="connsiteY109" fmla="*/ 9525 h 3102054"/>
              <a:gd name="connsiteX110" fmla="*/ 6103939 w 12192000"/>
              <a:gd name="connsiteY110" fmla="*/ 3175 h 3102054"/>
              <a:gd name="connsiteX111" fmla="*/ 6172201 w 12192000"/>
              <a:gd name="connsiteY111" fmla="*/ 0 h 3102054"/>
              <a:gd name="connsiteX112" fmla="*/ 6210301 w 12192000"/>
              <a:gd name="connsiteY112" fmla="*/ 1772 h 3102054"/>
              <a:gd name="connsiteX113" fmla="*/ 6248401 w 12192000"/>
              <a:gd name="connsiteY113" fmla="*/ 0 h 3102054"/>
              <a:gd name="connsiteX114" fmla="*/ 6316664 w 12192000"/>
              <a:gd name="connsiteY114" fmla="*/ 3175 h 3102054"/>
              <a:gd name="connsiteX115" fmla="*/ 6376989 w 12192000"/>
              <a:gd name="connsiteY115" fmla="*/ 9525 h 3102054"/>
              <a:gd name="connsiteX116" fmla="*/ 6429376 w 12192000"/>
              <a:gd name="connsiteY116" fmla="*/ 20637 h 3102054"/>
              <a:gd name="connsiteX117" fmla="*/ 6475414 w 12192000"/>
              <a:gd name="connsiteY117" fmla="*/ 36512 h 3102054"/>
              <a:gd name="connsiteX118" fmla="*/ 6516689 w 12192000"/>
              <a:gd name="connsiteY118" fmla="*/ 52387 h 3102054"/>
              <a:gd name="connsiteX119" fmla="*/ 6553202 w 12192000"/>
              <a:gd name="connsiteY119" fmla="*/ 68262 h 3102054"/>
              <a:gd name="connsiteX120" fmla="*/ 6591302 w 12192000"/>
              <a:gd name="connsiteY120" fmla="*/ 87312 h 3102054"/>
              <a:gd name="connsiteX121" fmla="*/ 6629401 w 12192000"/>
              <a:gd name="connsiteY121" fmla="*/ 106362 h 3102054"/>
              <a:gd name="connsiteX122" fmla="*/ 6665915 w 12192000"/>
              <a:gd name="connsiteY122" fmla="*/ 125412 h 3102054"/>
              <a:gd name="connsiteX123" fmla="*/ 6707189 w 12192000"/>
              <a:gd name="connsiteY123" fmla="*/ 141287 h 3102054"/>
              <a:gd name="connsiteX124" fmla="*/ 6753226 w 12192000"/>
              <a:gd name="connsiteY124" fmla="*/ 155575 h 3102054"/>
              <a:gd name="connsiteX125" fmla="*/ 6805614 w 12192000"/>
              <a:gd name="connsiteY125" fmla="*/ 166687 h 3102054"/>
              <a:gd name="connsiteX126" fmla="*/ 6865939 w 12192000"/>
              <a:gd name="connsiteY126" fmla="*/ 174625 h 3102054"/>
              <a:gd name="connsiteX127" fmla="*/ 6934201 w 12192000"/>
              <a:gd name="connsiteY127" fmla="*/ 176212 h 3102054"/>
              <a:gd name="connsiteX128" fmla="*/ 7002464 w 12192000"/>
              <a:gd name="connsiteY128" fmla="*/ 174625 h 3102054"/>
              <a:gd name="connsiteX129" fmla="*/ 7062789 w 12192000"/>
              <a:gd name="connsiteY129" fmla="*/ 166687 h 3102054"/>
              <a:gd name="connsiteX130" fmla="*/ 7115176 w 12192000"/>
              <a:gd name="connsiteY130" fmla="*/ 155575 h 3102054"/>
              <a:gd name="connsiteX131" fmla="*/ 7161214 w 12192000"/>
              <a:gd name="connsiteY131" fmla="*/ 141287 h 3102054"/>
              <a:gd name="connsiteX132" fmla="*/ 7202489 w 12192000"/>
              <a:gd name="connsiteY132" fmla="*/ 125412 h 3102054"/>
              <a:gd name="connsiteX133" fmla="*/ 7239001 w 12192000"/>
              <a:gd name="connsiteY133" fmla="*/ 106362 h 3102054"/>
              <a:gd name="connsiteX134" fmla="*/ 7277101 w 12192000"/>
              <a:gd name="connsiteY134" fmla="*/ 87312 h 3102054"/>
              <a:gd name="connsiteX135" fmla="*/ 7315201 w 12192000"/>
              <a:gd name="connsiteY135" fmla="*/ 68262 h 3102054"/>
              <a:gd name="connsiteX136" fmla="*/ 7351714 w 12192000"/>
              <a:gd name="connsiteY136" fmla="*/ 52387 h 3102054"/>
              <a:gd name="connsiteX137" fmla="*/ 7392989 w 12192000"/>
              <a:gd name="connsiteY137" fmla="*/ 36512 h 3102054"/>
              <a:gd name="connsiteX138" fmla="*/ 7439026 w 12192000"/>
              <a:gd name="connsiteY138" fmla="*/ 20637 h 3102054"/>
              <a:gd name="connsiteX139" fmla="*/ 7491414 w 12192000"/>
              <a:gd name="connsiteY139" fmla="*/ 9525 h 3102054"/>
              <a:gd name="connsiteX140" fmla="*/ 7551739 w 12192000"/>
              <a:gd name="connsiteY140" fmla="*/ 3175 h 3102054"/>
              <a:gd name="connsiteX141" fmla="*/ 7620001 w 12192000"/>
              <a:gd name="connsiteY141" fmla="*/ 0 h 3102054"/>
              <a:gd name="connsiteX142" fmla="*/ 7688264 w 12192000"/>
              <a:gd name="connsiteY142" fmla="*/ 3175 h 3102054"/>
              <a:gd name="connsiteX143" fmla="*/ 7748589 w 12192000"/>
              <a:gd name="connsiteY143" fmla="*/ 9525 h 3102054"/>
              <a:gd name="connsiteX144" fmla="*/ 7800976 w 12192000"/>
              <a:gd name="connsiteY144" fmla="*/ 20637 h 3102054"/>
              <a:gd name="connsiteX145" fmla="*/ 7847014 w 12192000"/>
              <a:gd name="connsiteY145" fmla="*/ 36512 h 3102054"/>
              <a:gd name="connsiteX146" fmla="*/ 7888289 w 12192000"/>
              <a:gd name="connsiteY146" fmla="*/ 52387 h 3102054"/>
              <a:gd name="connsiteX147" fmla="*/ 7924801 w 12192000"/>
              <a:gd name="connsiteY147" fmla="*/ 68262 h 3102054"/>
              <a:gd name="connsiteX148" fmla="*/ 7962901 w 12192000"/>
              <a:gd name="connsiteY148" fmla="*/ 87312 h 3102054"/>
              <a:gd name="connsiteX149" fmla="*/ 8001001 w 12192000"/>
              <a:gd name="connsiteY149" fmla="*/ 106362 h 3102054"/>
              <a:gd name="connsiteX150" fmla="*/ 8037514 w 12192000"/>
              <a:gd name="connsiteY150" fmla="*/ 125412 h 3102054"/>
              <a:gd name="connsiteX151" fmla="*/ 8078789 w 12192000"/>
              <a:gd name="connsiteY151" fmla="*/ 141287 h 3102054"/>
              <a:gd name="connsiteX152" fmla="*/ 8124826 w 12192000"/>
              <a:gd name="connsiteY152" fmla="*/ 155575 h 3102054"/>
              <a:gd name="connsiteX153" fmla="*/ 8177214 w 12192000"/>
              <a:gd name="connsiteY153" fmla="*/ 166687 h 3102054"/>
              <a:gd name="connsiteX154" fmla="*/ 8237539 w 12192000"/>
              <a:gd name="connsiteY154" fmla="*/ 174625 h 3102054"/>
              <a:gd name="connsiteX155" fmla="*/ 8305801 w 12192000"/>
              <a:gd name="connsiteY155" fmla="*/ 176212 h 3102054"/>
              <a:gd name="connsiteX156" fmla="*/ 8374064 w 12192000"/>
              <a:gd name="connsiteY156" fmla="*/ 174625 h 3102054"/>
              <a:gd name="connsiteX157" fmla="*/ 8434388 w 12192000"/>
              <a:gd name="connsiteY157" fmla="*/ 166687 h 3102054"/>
              <a:gd name="connsiteX158" fmla="*/ 8486776 w 12192000"/>
              <a:gd name="connsiteY158" fmla="*/ 155575 h 3102054"/>
              <a:gd name="connsiteX159" fmla="*/ 8532814 w 12192000"/>
              <a:gd name="connsiteY159" fmla="*/ 141287 h 3102054"/>
              <a:gd name="connsiteX160" fmla="*/ 8574088 w 12192000"/>
              <a:gd name="connsiteY160" fmla="*/ 125412 h 3102054"/>
              <a:gd name="connsiteX161" fmla="*/ 8610600 w 12192000"/>
              <a:gd name="connsiteY161" fmla="*/ 106362 h 3102054"/>
              <a:gd name="connsiteX162" fmla="*/ 8648700 w 12192000"/>
              <a:gd name="connsiteY162" fmla="*/ 87312 h 3102054"/>
              <a:gd name="connsiteX163" fmla="*/ 8686800 w 12192000"/>
              <a:gd name="connsiteY163" fmla="*/ 68262 h 3102054"/>
              <a:gd name="connsiteX164" fmla="*/ 8723314 w 12192000"/>
              <a:gd name="connsiteY164" fmla="*/ 52387 h 3102054"/>
              <a:gd name="connsiteX165" fmla="*/ 8764588 w 12192000"/>
              <a:gd name="connsiteY165" fmla="*/ 36512 h 3102054"/>
              <a:gd name="connsiteX166" fmla="*/ 8810626 w 12192000"/>
              <a:gd name="connsiteY166" fmla="*/ 20637 h 3102054"/>
              <a:gd name="connsiteX167" fmla="*/ 8863014 w 12192000"/>
              <a:gd name="connsiteY167" fmla="*/ 9525 h 3102054"/>
              <a:gd name="connsiteX168" fmla="*/ 8923338 w 12192000"/>
              <a:gd name="connsiteY168" fmla="*/ 3175 h 3102054"/>
              <a:gd name="connsiteX169" fmla="*/ 8990014 w 12192000"/>
              <a:gd name="connsiteY169" fmla="*/ 0 h 3102054"/>
              <a:gd name="connsiteX170" fmla="*/ 9059864 w 12192000"/>
              <a:gd name="connsiteY170" fmla="*/ 3175 h 3102054"/>
              <a:gd name="connsiteX171" fmla="*/ 9120188 w 12192000"/>
              <a:gd name="connsiteY171" fmla="*/ 9525 h 3102054"/>
              <a:gd name="connsiteX172" fmla="*/ 9172576 w 12192000"/>
              <a:gd name="connsiteY172" fmla="*/ 20637 h 3102054"/>
              <a:gd name="connsiteX173" fmla="*/ 9218614 w 12192000"/>
              <a:gd name="connsiteY173" fmla="*/ 36512 h 3102054"/>
              <a:gd name="connsiteX174" fmla="*/ 9259888 w 12192000"/>
              <a:gd name="connsiteY174" fmla="*/ 52387 h 3102054"/>
              <a:gd name="connsiteX175" fmla="*/ 9296400 w 12192000"/>
              <a:gd name="connsiteY175" fmla="*/ 68262 h 3102054"/>
              <a:gd name="connsiteX176" fmla="*/ 9334500 w 12192000"/>
              <a:gd name="connsiteY176" fmla="*/ 87312 h 3102054"/>
              <a:gd name="connsiteX177" fmla="*/ 9372600 w 12192000"/>
              <a:gd name="connsiteY177" fmla="*/ 106362 h 3102054"/>
              <a:gd name="connsiteX178" fmla="*/ 9409114 w 12192000"/>
              <a:gd name="connsiteY178" fmla="*/ 125412 h 3102054"/>
              <a:gd name="connsiteX179" fmla="*/ 9450388 w 12192000"/>
              <a:gd name="connsiteY179" fmla="*/ 141287 h 3102054"/>
              <a:gd name="connsiteX180" fmla="*/ 9496426 w 12192000"/>
              <a:gd name="connsiteY180" fmla="*/ 155575 h 3102054"/>
              <a:gd name="connsiteX181" fmla="*/ 9548814 w 12192000"/>
              <a:gd name="connsiteY181" fmla="*/ 166687 h 3102054"/>
              <a:gd name="connsiteX182" fmla="*/ 9609138 w 12192000"/>
              <a:gd name="connsiteY182" fmla="*/ 174625 h 3102054"/>
              <a:gd name="connsiteX183" fmla="*/ 9677400 w 12192000"/>
              <a:gd name="connsiteY183" fmla="*/ 176212 h 3102054"/>
              <a:gd name="connsiteX184" fmla="*/ 9745664 w 12192000"/>
              <a:gd name="connsiteY184" fmla="*/ 174625 h 3102054"/>
              <a:gd name="connsiteX185" fmla="*/ 9805988 w 12192000"/>
              <a:gd name="connsiteY185" fmla="*/ 166687 h 3102054"/>
              <a:gd name="connsiteX186" fmla="*/ 9858376 w 12192000"/>
              <a:gd name="connsiteY186" fmla="*/ 155575 h 3102054"/>
              <a:gd name="connsiteX187" fmla="*/ 9904414 w 12192000"/>
              <a:gd name="connsiteY187" fmla="*/ 141287 h 3102054"/>
              <a:gd name="connsiteX188" fmla="*/ 9945688 w 12192000"/>
              <a:gd name="connsiteY188" fmla="*/ 125412 h 3102054"/>
              <a:gd name="connsiteX189" fmla="*/ 9982200 w 12192000"/>
              <a:gd name="connsiteY189" fmla="*/ 106362 h 3102054"/>
              <a:gd name="connsiteX190" fmla="*/ 10058400 w 12192000"/>
              <a:gd name="connsiteY190" fmla="*/ 68262 h 3102054"/>
              <a:gd name="connsiteX191" fmla="*/ 10094914 w 12192000"/>
              <a:gd name="connsiteY191" fmla="*/ 52387 h 3102054"/>
              <a:gd name="connsiteX192" fmla="*/ 10136188 w 12192000"/>
              <a:gd name="connsiteY192" fmla="*/ 36512 h 3102054"/>
              <a:gd name="connsiteX193" fmla="*/ 10182226 w 12192000"/>
              <a:gd name="connsiteY193" fmla="*/ 20637 h 3102054"/>
              <a:gd name="connsiteX194" fmla="*/ 10234614 w 12192000"/>
              <a:gd name="connsiteY194" fmla="*/ 9525 h 3102054"/>
              <a:gd name="connsiteX195" fmla="*/ 10294938 w 12192000"/>
              <a:gd name="connsiteY195" fmla="*/ 3175 h 3102054"/>
              <a:gd name="connsiteX196" fmla="*/ 10363200 w 12192000"/>
              <a:gd name="connsiteY196" fmla="*/ 0 h 3102054"/>
              <a:gd name="connsiteX197" fmla="*/ 10431464 w 12192000"/>
              <a:gd name="connsiteY197" fmla="*/ 3175 h 3102054"/>
              <a:gd name="connsiteX198" fmla="*/ 10491788 w 12192000"/>
              <a:gd name="connsiteY198" fmla="*/ 9525 h 3102054"/>
              <a:gd name="connsiteX199" fmla="*/ 10544176 w 12192000"/>
              <a:gd name="connsiteY199" fmla="*/ 20637 h 3102054"/>
              <a:gd name="connsiteX200" fmla="*/ 10590214 w 12192000"/>
              <a:gd name="connsiteY200" fmla="*/ 36512 h 3102054"/>
              <a:gd name="connsiteX201" fmla="*/ 10631488 w 12192000"/>
              <a:gd name="connsiteY201" fmla="*/ 52387 h 3102054"/>
              <a:gd name="connsiteX202" fmla="*/ 10668000 w 12192000"/>
              <a:gd name="connsiteY202" fmla="*/ 68262 h 3102054"/>
              <a:gd name="connsiteX203" fmla="*/ 10706100 w 12192000"/>
              <a:gd name="connsiteY203" fmla="*/ 87312 h 3102054"/>
              <a:gd name="connsiteX204" fmla="*/ 10744200 w 12192000"/>
              <a:gd name="connsiteY204" fmla="*/ 106362 h 3102054"/>
              <a:gd name="connsiteX205" fmla="*/ 10780714 w 12192000"/>
              <a:gd name="connsiteY205" fmla="*/ 125412 h 3102054"/>
              <a:gd name="connsiteX206" fmla="*/ 10821988 w 12192000"/>
              <a:gd name="connsiteY206" fmla="*/ 141287 h 3102054"/>
              <a:gd name="connsiteX207" fmla="*/ 10868026 w 12192000"/>
              <a:gd name="connsiteY207" fmla="*/ 155575 h 3102054"/>
              <a:gd name="connsiteX208" fmla="*/ 10920414 w 12192000"/>
              <a:gd name="connsiteY208" fmla="*/ 166687 h 3102054"/>
              <a:gd name="connsiteX209" fmla="*/ 10980738 w 12192000"/>
              <a:gd name="connsiteY209" fmla="*/ 174625 h 3102054"/>
              <a:gd name="connsiteX210" fmla="*/ 11049000 w 12192000"/>
              <a:gd name="connsiteY210" fmla="*/ 176212 h 3102054"/>
              <a:gd name="connsiteX211" fmla="*/ 11117264 w 12192000"/>
              <a:gd name="connsiteY211" fmla="*/ 174625 h 3102054"/>
              <a:gd name="connsiteX212" fmla="*/ 11177588 w 12192000"/>
              <a:gd name="connsiteY212" fmla="*/ 166687 h 3102054"/>
              <a:gd name="connsiteX213" fmla="*/ 11229976 w 12192000"/>
              <a:gd name="connsiteY213" fmla="*/ 155575 h 3102054"/>
              <a:gd name="connsiteX214" fmla="*/ 11276014 w 12192000"/>
              <a:gd name="connsiteY214" fmla="*/ 141287 h 3102054"/>
              <a:gd name="connsiteX215" fmla="*/ 11317288 w 12192000"/>
              <a:gd name="connsiteY215" fmla="*/ 125412 h 3102054"/>
              <a:gd name="connsiteX216" fmla="*/ 11353800 w 12192000"/>
              <a:gd name="connsiteY216" fmla="*/ 106362 h 3102054"/>
              <a:gd name="connsiteX217" fmla="*/ 11391900 w 12192000"/>
              <a:gd name="connsiteY217" fmla="*/ 87312 h 3102054"/>
              <a:gd name="connsiteX218" fmla="*/ 11430000 w 12192000"/>
              <a:gd name="connsiteY218" fmla="*/ 68263 h 3102054"/>
              <a:gd name="connsiteX219" fmla="*/ 11466514 w 12192000"/>
              <a:gd name="connsiteY219" fmla="*/ 52388 h 3102054"/>
              <a:gd name="connsiteX220" fmla="*/ 11507788 w 12192000"/>
              <a:gd name="connsiteY220" fmla="*/ 36513 h 3102054"/>
              <a:gd name="connsiteX221" fmla="*/ 11553826 w 12192000"/>
              <a:gd name="connsiteY221" fmla="*/ 20638 h 3102054"/>
              <a:gd name="connsiteX222" fmla="*/ 11606214 w 12192000"/>
              <a:gd name="connsiteY222" fmla="*/ 9525 h 3102054"/>
              <a:gd name="connsiteX223" fmla="*/ 11666538 w 12192000"/>
              <a:gd name="connsiteY223" fmla="*/ 3175 h 3102054"/>
              <a:gd name="connsiteX224" fmla="*/ 11734800 w 12192000"/>
              <a:gd name="connsiteY224" fmla="*/ 0 h 3102054"/>
              <a:gd name="connsiteX225" fmla="*/ 11803064 w 12192000"/>
              <a:gd name="connsiteY225" fmla="*/ 3175 h 3102054"/>
              <a:gd name="connsiteX226" fmla="*/ 11863388 w 12192000"/>
              <a:gd name="connsiteY226" fmla="*/ 9525 h 3102054"/>
              <a:gd name="connsiteX227" fmla="*/ 11915776 w 12192000"/>
              <a:gd name="connsiteY227" fmla="*/ 20638 h 3102054"/>
              <a:gd name="connsiteX228" fmla="*/ 11961814 w 12192000"/>
              <a:gd name="connsiteY228" fmla="*/ 36513 h 3102054"/>
              <a:gd name="connsiteX229" fmla="*/ 12003088 w 12192000"/>
              <a:gd name="connsiteY229" fmla="*/ 52388 h 3102054"/>
              <a:gd name="connsiteX230" fmla="*/ 12039600 w 12192000"/>
              <a:gd name="connsiteY230" fmla="*/ 68263 h 3102054"/>
              <a:gd name="connsiteX231" fmla="*/ 12077700 w 12192000"/>
              <a:gd name="connsiteY231" fmla="*/ 87313 h 3102054"/>
              <a:gd name="connsiteX232" fmla="*/ 12115800 w 12192000"/>
              <a:gd name="connsiteY232" fmla="*/ 106363 h 3102054"/>
              <a:gd name="connsiteX233" fmla="*/ 12152314 w 12192000"/>
              <a:gd name="connsiteY233" fmla="*/ 125413 h 3102054"/>
              <a:gd name="connsiteX234" fmla="*/ 12192000 w 12192000"/>
              <a:gd name="connsiteY234" fmla="*/ 140677 h 3102054"/>
              <a:gd name="connsiteX235" fmla="*/ 12192000 w 12192000"/>
              <a:gd name="connsiteY235" fmla="*/ 885826 h 3102054"/>
              <a:gd name="connsiteX236" fmla="*/ 12191999 w 12192000"/>
              <a:gd name="connsiteY236" fmla="*/ 885826 h 3102054"/>
              <a:gd name="connsiteX237" fmla="*/ 12191999 w 12192000"/>
              <a:gd name="connsiteY237" fmla="*/ 3102054 h 3102054"/>
              <a:gd name="connsiteX238" fmla="*/ 0 w 12192000"/>
              <a:gd name="connsiteY238" fmla="*/ 3102054 h 3102054"/>
              <a:gd name="connsiteX239" fmla="*/ 0 w 12192000"/>
              <a:gd name="connsiteY239" fmla="*/ 638254 h 3102054"/>
              <a:gd name="connsiteX240" fmla="*/ 1 w 12192000"/>
              <a:gd name="connsiteY240" fmla="*/ 638254 h 3102054"/>
              <a:gd name="connsiteX241" fmla="*/ 1 w 12192000"/>
              <a:gd name="connsiteY241" fmla="*/ 176212 h 3102054"/>
              <a:gd name="connsiteX242" fmla="*/ 68264 w 12192000"/>
              <a:gd name="connsiteY242" fmla="*/ 174625 h 3102054"/>
              <a:gd name="connsiteX243" fmla="*/ 128589 w 12192000"/>
              <a:gd name="connsiteY243" fmla="*/ 166687 h 3102054"/>
              <a:gd name="connsiteX244" fmla="*/ 180976 w 12192000"/>
              <a:gd name="connsiteY244" fmla="*/ 155575 h 3102054"/>
              <a:gd name="connsiteX245" fmla="*/ 227014 w 12192000"/>
              <a:gd name="connsiteY245" fmla="*/ 141287 h 3102054"/>
              <a:gd name="connsiteX246" fmla="*/ 268289 w 12192000"/>
              <a:gd name="connsiteY246" fmla="*/ 125412 h 3102054"/>
              <a:gd name="connsiteX247" fmla="*/ 304801 w 12192000"/>
              <a:gd name="connsiteY247" fmla="*/ 106362 h 3102054"/>
              <a:gd name="connsiteX248" fmla="*/ 342901 w 12192000"/>
              <a:gd name="connsiteY248" fmla="*/ 87312 h 3102054"/>
              <a:gd name="connsiteX249" fmla="*/ 381001 w 12192000"/>
              <a:gd name="connsiteY249" fmla="*/ 68262 h 3102054"/>
              <a:gd name="connsiteX250" fmla="*/ 417514 w 12192000"/>
              <a:gd name="connsiteY250" fmla="*/ 52387 h 3102054"/>
              <a:gd name="connsiteX251" fmla="*/ 458789 w 12192000"/>
              <a:gd name="connsiteY251" fmla="*/ 36512 h 3102054"/>
              <a:gd name="connsiteX252" fmla="*/ 504826 w 12192000"/>
              <a:gd name="connsiteY252" fmla="*/ 20637 h 3102054"/>
              <a:gd name="connsiteX253" fmla="*/ 557214 w 12192000"/>
              <a:gd name="connsiteY253" fmla="*/ 9525 h 3102054"/>
              <a:gd name="connsiteX254" fmla="*/ 617539 w 12192000"/>
              <a:gd name="connsiteY254" fmla="*/ 3175 h 31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3102054">
                <a:moveTo>
                  <a:pt x="685801" y="0"/>
                </a:moveTo>
                <a:lnTo>
                  <a:pt x="754064" y="3175"/>
                </a:lnTo>
                <a:lnTo>
                  <a:pt x="814389" y="9525"/>
                </a:lnTo>
                <a:lnTo>
                  <a:pt x="866776" y="20637"/>
                </a:lnTo>
                <a:lnTo>
                  <a:pt x="912814" y="36512"/>
                </a:lnTo>
                <a:lnTo>
                  <a:pt x="954089" y="52387"/>
                </a:lnTo>
                <a:lnTo>
                  <a:pt x="990601" y="68262"/>
                </a:lnTo>
                <a:lnTo>
                  <a:pt x="1028701" y="87312"/>
                </a:lnTo>
                <a:lnTo>
                  <a:pt x="1066801" y="106362"/>
                </a:lnTo>
                <a:lnTo>
                  <a:pt x="1103314" y="125412"/>
                </a:lnTo>
                <a:lnTo>
                  <a:pt x="1144589" y="141287"/>
                </a:lnTo>
                <a:lnTo>
                  <a:pt x="1190626" y="155575"/>
                </a:lnTo>
                <a:lnTo>
                  <a:pt x="1243014" y="166687"/>
                </a:lnTo>
                <a:lnTo>
                  <a:pt x="1303339" y="174625"/>
                </a:lnTo>
                <a:lnTo>
                  <a:pt x="1371601" y="176212"/>
                </a:lnTo>
                <a:lnTo>
                  <a:pt x="1439864" y="174625"/>
                </a:lnTo>
                <a:lnTo>
                  <a:pt x="1500189" y="166687"/>
                </a:lnTo>
                <a:lnTo>
                  <a:pt x="1552576" y="155575"/>
                </a:lnTo>
                <a:lnTo>
                  <a:pt x="1598614" y="141287"/>
                </a:lnTo>
                <a:lnTo>
                  <a:pt x="1639889" y="125412"/>
                </a:lnTo>
                <a:lnTo>
                  <a:pt x="1676401" y="106362"/>
                </a:lnTo>
                <a:lnTo>
                  <a:pt x="1714501" y="87312"/>
                </a:lnTo>
                <a:lnTo>
                  <a:pt x="1752601" y="68262"/>
                </a:lnTo>
                <a:lnTo>
                  <a:pt x="1789114" y="52387"/>
                </a:lnTo>
                <a:lnTo>
                  <a:pt x="1830389" y="36512"/>
                </a:lnTo>
                <a:lnTo>
                  <a:pt x="1876426" y="20637"/>
                </a:lnTo>
                <a:lnTo>
                  <a:pt x="1928814" y="9525"/>
                </a:lnTo>
                <a:lnTo>
                  <a:pt x="1989139" y="3175"/>
                </a:lnTo>
                <a:lnTo>
                  <a:pt x="2057401" y="0"/>
                </a:lnTo>
                <a:lnTo>
                  <a:pt x="2125664" y="3175"/>
                </a:lnTo>
                <a:lnTo>
                  <a:pt x="2185989" y="9525"/>
                </a:lnTo>
                <a:lnTo>
                  <a:pt x="2238376" y="20637"/>
                </a:lnTo>
                <a:lnTo>
                  <a:pt x="2284414" y="36512"/>
                </a:lnTo>
                <a:lnTo>
                  <a:pt x="2325688" y="52387"/>
                </a:lnTo>
                <a:lnTo>
                  <a:pt x="2362201" y="68262"/>
                </a:lnTo>
                <a:lnTo>
                  <a:pt x="2400301" y="87312"/>
                </a:lnTo>
                <a:lnTo>
                  <a:pt x="2438401" y="106362"/>
                </a:lnTo>
                <a:lnTo>
                  <a:pt x="2474913" y="125412"/>
                </a:lnTo>
                <a:lnTo>
                  <a:pt x="2516188" y="141287"/>
                </a:lnTo>
                <a:lnTo>
                  <a:pt x="2562226" y="155575"/>
                </a:lnTo>
                <a:lnTo>
                  <a:pt x="2614614" y="166687"/>
                </a:lnTo>
                <a:lnTo>
                  <a:pt x="2674938" y="174625"/>
                </a:lnTo>
                <a:lnTo>
                  <a:pt x="2743201" y="176212"/>
                </a:lnTo>
                <a:lnTo>
                  <a:pt x="2811464" y="174625"/>
                </a:lnTo>
                <a:lnTo>
                  <a:pt x="2871789" y="166687"/>
                </a:lnTo>
                <a:lnTo>
                  <a:pt x="2924176" y="155575"/>
                </a:lnTo>
                <a:lnTo>
                  <a:pt x="2970214" y="141287"/>
                </a:lnTo>
                <a:lnTo>
                  <a:pt x="3011489" y="125412"/>
                </a:lnTo>
                <a:lnTo>
                  <a:pt x="3048001" y="106362"/>
                </a:lnTo>
                <a:lnTo>
                  <a:pt x="3086101" y="87312"/>
                </a:lnTo>
                <a:lnTo>
                  <a:pt x="3124201" y="68262"/>
                </a:lnTo>
                <a:lnTo>
                  <a:pt x="3160714" y="52387"/>
                </a:lnTo>
                <a:lnTo>
                  <a:pt x="3201989" y="36512"/>
                </a:lnTo>
                <a:lnTo>
                  <a:pt x="3248026" y="20637"/>
                </a:lnTo>
                <a:lnTo>
                  <a:pt x="3300414" y="9525"/>
                </a:lnTo>
                <a:lnTo>
                  <a:pt x="3360739" y="3175"/>
                </a:lnTo>
                <a:lnTo>
                  <a:pt x="3427414" y="0"/>
                </a:lnTo>
                <a:lnTo>
                  <a:pt x="3497264" y="3175"/>
                </a:lnTo>
                <a:lnTo>
                  <a:pt x="3557589" y="9525"/>
                </a:lnTo>
                <a:lnTo>
                  <a:pt x="3609976" y="20637"/>
                </a:lnTo>
                <a:lnTo>
                  <a:pt x="3656014" y="36512"/>
                </a:lnTo>
                <a:lnTo>
                  <a:pt x="3697288" y="52387"/>
                </a:lnTo>
                <a:lnTo>
                  <a:pt x="3733801" y="68262"/>
                </a:lnTo>
                <a:lnTo>
                  <a:pt x="3771901" y="87312"/>
                </a:lnTo>
                <a:lnTo>
                  <a:pt x="3810001" y="106362"/>
                </a:lnTo>
                <a:lnTo>
                  <a:pt x="3846514" y="125412"/>
                </a:lnTo>
                <a:lnTo>
                  <a:pt x="3887789" y="141287"/>
                </a:lnTo>
                <a:lnTo>
                  <a:pt x="3933826" y="155575"/>
                </a:lnTo>
                <a:lnTo>
                  <a:pt x="3986214" y="166687"/>
                </a:lnTo>
                <a:lnTo>
                  <a:pt x="4046539" y="174625"/>
                </a:lnTo>
                <a:lnTo>
                  <a:pt x="4114801" y="176212"/>
                </a:lnTo>
                <a:lnTo>
                  <a:pt x="4183064" y="174625"/>
                </a:lnTo>
                <a:lnTo>
                  <a:pt x="4243388" y="166687"/>
                </a:lnTo>
                <a:lnTo>
                  <a:pt x="4295776" y="155575"/>
                </a:lnTo>
                <a:lnTo>
                  <a:pt x="4341813" y="141287"/>
                </a:lnTo>
                <a:lnTo>
                  <a:pt x="4383088" y="125412"/>
                </a:lnTo>
                <a:lnTo>
                  <a:pt x="4419601" y="106362"/>
                </a:lnTo>
                <a:lnTo>
                  <a:pt x="4495801" y="68262"/>
                </a:lnTo>
                <a:lnTo>
                  <a:pt x="4532314" y="52387"/>
                </a:lnTo>
                <a:lnTo>
                  <a:pt x="4573588" y="36512"/>
                </a:lnTo>
                <a:lnTo>
                  <a:pt x="4619626" y="20637"/>
                </a:lnTo>
                <a:lnTo>
                  <a:pt x="4672013" y="9525"/>
                </a:lnTo>
                <a:lnTo>
                  <a:pt x="4732338" y="3175"/>
                </a:lnTo>
                <a:lnTo>
                  <a:pt x="4800601" y="0"/>
                </a:lnTo>
                <a:lnTo>
                  <a:pt x="4868864" y="3175"/>
                </a:lnTo>
                <a:lnTo>
                  <a:pt x="4929188" y="9525"/>
                </a:lnTo>
                <a:lnTo>
                  <a:pt x="4981576" y="20637"/>
                </a:lnTo>
                <a:lnTo>
                  <a:pt x="5027614" y="36512"/>
                </a:lnTo>
                <a:lnTo>
                  <a:pt x="5068889" y="52387"/>
                </a:lnTo>
                <a:lnTo>
                  <a:pt x="5105402" y="68262"/>
                </a:lnTo>
                <a:lnTo>
                  <a:pt x="5143502" y="87312"/>
                </a:lnTo>
                <a:lnTo>
                  <a:pt x="5181601" y="106362"/>
                </a:lnTo>
                <a:lnTo>
                  <a:pt x="5218115" y="125412"/>
                </a:lnTo>
                <a:lnTo>
                  <a:pt x="5259388" y="141287"/>
                </a:lnTo>
                <a:lnTo>
                  <a:pt x="5305426" y="155575"/>
                </a:lnTo>
                <a:lnTo>
                  <a:pt x="5357813" y="166687"/>
                </a:lnTo>
                <a:lnTo>
                  <a:pt x="5418139" y="174625"/>
                </a:lnTo>
                <a:lnTo>
                  <a:pt x="5486401" y="176212"/>
                </a:lnTo>
                <a:lnTo>
                  <a:pt x="5554663" y="174625"/>
                </a:lnTo>
                <a:lnTo>
                  <a:pt x="5614989" y="166687"/>
                </a:lnTo>
                <a:lnTo>
                  <a:pt x="5667376" y="155575"/>
                </a:lnTo>
                <a:lnTo>
                  <a:pt x="5713414" y="141287"/>
                </a:lnTo>
                <a:lnTo>
                  <a:pt x="5754689" y="125412"/>
                </a:lnTo>
                <a:lnTo>
                  <a:pt x="5791202" y="106362"/>
                </a:lnTo>
                <a:lnTo>
                  <a:pt x="5829302" y="87312"/>
                </a:lnTo>
                <a:lnTo>
                  <a:pt x="5867402" y="68262"/>
                </a:lnTo>
                <a:lnTo>
                  <a:pt x="5903915" y="52387"/>
                </a:lnTo>
                <a:lnTo>
                  <a:pt x="5945189" y="36512"/>
                </a:lnTo>
                <a:lnTo>
                  <a:pt x="5991226" y="20637"/>
                </a:lnTo>
                <a:lnTo>
                  <a:pt x="6043614" y="9525"/>
                </a:lnTo>
                <a:lnTo>
                  <a:pt x="6103939" y="3175"/>
                </a:lnTo>
                <a:lnTo>
                  <a:pt x="6172201" y="0"/>
                </a:lnTo>
                <a:lnTo>
                  <a:pt x="6210301" y="1772"/>
                </a:lnTo>
                <a:lnTo>
                  <a:pt x="6248401" y="0"/>
                </a:lnTo>
                <a:lnTo>
                  <a:pt x="6316664" y="3175"/>
                </a:lnTo>
                <a:lnTo>
                  <a:pt x="6376989" y="9525"/>
                </a:lnTo>
                <a:lnTo>
                  <a:pt x="6429376" y="20637"/>
                </a:lnTo>
                <a:lnTo>
                  <a:pt x="6475414" y="36512"/>
                </a:lnTo>
                <a:lnTo>
                  <a:pt x="6516689" y="52387"/>
                </a:lnTo>
                <a:lnTo>
                  <a:pt x="6553202" y="68262"/>
                </a:lnTo>
                <a:lnTo>
                  <a:pt x="6591302" y="87312"/>
                </a:lnTo>
                <a:lnTo>
                  <a:pt x="6629401" y="106362"/>
                </a:lnTo>
                <a:lnTo>
                  <a:pt x="6665915" y="125412"/>
                </a:lnTo>
                <a:lnTo>
                  <a:pt x="6707189" y="141287"/>
                </a:lnTo>
                <a:lnTo>
                  <a:pt x="6753226" y="155575"/>
                </a:lnTo>
                <a:lnTo>
                  <a:pt x="6805614" y="166687"/>
                </a:lnTo>
                <a:lnTo>
                  <a:pt x="6865939" y="174625"/>
                </a:lnTo>
                <a:lnTo>
                  <a:pt x="6934201" y="176212"/>
                </a:lnTo>
                <a:lnTo>
                  <a:pt x="7002464" y="174625"/>
                </a:lnTo>
                <a:lnTo>
                  <a:pt x="7062789" y="166687"/>
                </a:lnTo>
                <a:lnTo>
                  <a:pt x="7115176" y="155575"/>
                </a:lnTo>
                <a:lnTo>
                  <a:pt x="7161214" y="141287"/>
                </a:lnTo>
                <a:lnTo>
                  <a:pt x="7202489" y="125412"/>
                </a:lnTo>
                <a:lnTo>
                  <a:pt x="7239001" y="106362"/>
                </a:lnTo>
                <a:lnTo>
                  <a:pt x="7277101" y="87312"/>
                </a:lnTo>
                <a:lnTo>
                  <a:pt x="7315201" y="68262"/>
                </a:lnTo>
                <a:lnTo>
                  <a:pt x="7351714" y="52387"/>
                </a:lnTo>
                <a:lnTo>
                  <a:pt x="7392989" y="36512"/>
                </a:lnTo>
                <a:lnTo>
                  <a:pt x="7439026" y="20637"/>
                </a:lnTo>
                <a:lnTo>
                  <a:pt x="7491414" y="9525"/>
                </a:lnTo>
                <a:lnTo>
                  <a:pt x="7551739" y="3175"/>
                </a:lnTo>
                <a:lnTo>
                  <a:pt x="7620001" y="0"/>
                </a:lnTo>
                <a:lnTo>
                  <a:pt x="7688264" y="3175"/>
                </a:lnTo>
                <a:lnTo>
                  <a:pt x="7748589" y="9525"/>
                </a:lnTo>
                <a:lnTo>
                  <a:pt x="7800976" y="20637"/>
                </a:lnTo>
                <a:lnTo>
                  <a:pt x="7847014" y="36512"/>
                </a:lnTo>
                <a:lnTo>
                  <a:pt x="7888289" y="52387"/>
                </a:lnTo>
                <a:lnTo>
                  <a:pt x="7924801" y="68262"/>
                </a:lnTo>
                <a:lnTo>
                  <a:pt x="7962901" y="87312"/>
                </a:lnTo>
                <a:lnTo>
                  <a:pt x="8001001" y="106362"/>
                </a:lnTo>
                <a:lnTo>
                  <a:pt x="8037514" y="125412"/>
                </a:lnTo>
                <a:lnTo>
                  <a:pt x="8078789" y="141287"/>
                </a:lnTo>
                <a:lnTo>
                  <a:pt x="8124826" y="155575"/>
                </a:lnTo>
                <a:lnTo>
                  <a:pt x="8177214" y="166687"/>
                </a:lnTo>
                <a:lnTo>
                  <a:pt x="8237539" y="174625"/>
                </a:lnTo>
                <a:lnTo>
                  <a:pt x="8305801" y="176212"/>
                </a:lnTo>
                <a:lnTo>
                  <a:pt x="8374064" y="174625"/>
                </a:lnTo>
                <a:lnTo>
                  <a:pt x="8434388" y="166687"/>
                </a:lnTo>
                <a:lnTo>
                  <a:pt x="8486776" y="155575"/>
                </a:lnTo>
                <a:lnTo>
                  <a:pt x="8532814" y="141287"/>
                </a:lnTo>
                <a:lnTo>
                  <a:pt x="8574088" y="125412"/>
                </a:lnTo>
                <a:lnTo>
                  <a:pt x="8610600" y="106362"/>
                </a:lnTo>
                <a:lnTo>
                  <a:pt x="8648700" y="87312"/>
                </a:lnTo>
                <a:lnTo>
                  <a:pt x="8686800" y="68262"/>
                </a:lnTo>
                <a:lnTo>
                  <a:pt x="8723314" y="52387"/>
                </a:lnTo>
                <a:lnTo>
                  <a:pt x="8764588" y="36512"/>
                </a:lnTo>
                <a:lnTo>
                  <a:pt x="8810626" y="20637"/>
                </a:lnTo>
                <a:lnTo>
                  <a:pt x="8863014" y="9525"/>
                </a:lnTo>
                <a:lnTo>
                  <a:pt x="8923338" y="3175"/>
                </a:lnTo>
                <a:lnTo>
                  <a:pt x="8990014" y="0"/>
                </a:lnTo>
                <a:lnTo>
                  <a:pt x="9059864" y="3175"/>
                </a:lnTo>
                <a:lnTo>
                  <a:pt x="9120188" y="9525"/>
                </a:lnTo>
                <a:lnTo>
                  <a:pt x="9172576" y="20637"/>
                </a:lnTo>
                <a:lnTo>
                  <a:pt x="9218614" y="36512"/>
                </a:lnTo>
                <a:lnTo>
                  <a:pt x="9259888" y="52387"/>
                </a:lnTo>
                <a:lnTo>
                  <a:pt x="9296400" y="68262"/>
                </a:lnTo>
                <a:lnTo>
                  <a:pt x="9334500" y="87312"/>
                </a:lnTo>
                <a:lnTo>
                  <a:pt x="9372600" y="106362"/>
                </a:lnTo>
                <a:lnTo>
                  <a:pt x="9409114" y="125412"/>
                </a:lnTo>
                <a:lnTo>
                  <a:pt x="9450388" y="141287"/>
                </a:lnTo>
                <a:lnTo>
                  <a:pt x="9496426" y="155575"/>
                </a:lnTo>
                <a:lnTo>
                  <a:pt x="9548814" y="166687"/>
                </a:lnTo>
                <a:lnTo>
                  <a:pt x="9609138" y="174625"/>
                </a:lnTo>
                <a:lnTo>
                  <a:pt x="9677400" y="176212"/>
                </a:lnTo>
                <a:lnTo>
                  <a:pt x="9745664" y="174625"/>
                </a:lnTo>
                <a:lnTo>
                  <a:pt x="9805988" y="166687"/>
                </a:lnTo>
                <a:lnTo>
                  <a:pt x="9858376" y="155575"/>
                </a:lnTo>
                <a:lnTo>
                  <a:pt x="9904414" y="141287"/>
                </a:lnTo>
                <a:lnTo>
                  <a:pt x="9945688" y="125412"/>
                </a:lnTo>
                <a:lnTo>
                  <a:pt x="9982200" y="106362"/>
                </a:lnTo>
                <a:lnTo>
                  <a:pt x="10058400" y="68262"/>
                </a:lnTo>
                <a:lnTo>
                  <a:pt x="10094914" y="52387"/>
                </a:lnTo>
                <a:lnTo>
                  <a:pt x="10136188" y="36512"/>
                </a:lnTo>
                <a:lnTo>
                  <a:pt x="10182226" y="20637"/>
                </a:lnTo>
                <a:lnTo>
                  <a:pt x="10234614" y="9525"/>
                </a:lnTo>
                <a:lnTo>
                  <a:pt x="10294938" y="3175"/>
                </a:lnTo>
                <a:lnTo>
                  <a:pt x="10363200" y="0"/>
                </a:lnTo>
                <a:lnTo>
                  <a:pt x="10431464" y="3175"/>
                </a:lnTo>
                <a:lnTo>
                  <a:pt x="10491788" y="9525"/>
                </a:lnTo>
                <a:lnTo>
                  <a:pt x="10544176" y="20637"/>
                </a:lnTo>
                <a:lnTo>
                  <a:pt x="10590214" y="36512"/>
                </a:lnTo>
                <a:lnTo>
                  <a:pt x="10631488" y="52387"/>
                </a:lnTo>
                <a:lnTo>
                  <a:pt x="10668000" y="68262"/>
                </a:lnTo>
                <a:lnTo>
                  <a:pt x="10706100" y="87312"/>
                </a:lnTo>
                <a:lnTo>
                  <a:pt x="10744200" y="106362"/>
                </a:lnTo>
                <a:lnTo>
                  <a:pt x="10780714" y="125412"/>
                </a:lnTo>
                <a:lnTo>
                  <a:pt x="10821988" y="141287"/>
                </a:lnTo>
                <a:lnTo>
                  <a:pt x="10868026" y="155575"/>
                </a:lnTo>
                <a:lnTo>
                  <a:pt x="10920414" y="166687"/>
                </a:lnTo>
                <a:lnTo>
                  <a:pt x="10980738" y="174625"/>
                </a:lnTo>
                <a:lnTo>
                  <a:pt x="11049000" y="176212"/>
                </a:lnTo>
                <a:lnTo>
                  <a:pt x="11117264" y="174625"/>
                </a:lnTo>
                <a:lnTo>
                  <a:pt x="11177588" y="166687"/>
                </a:lnTo>
                <a:lnTo>
                  <a:pt x="11229976" y="155575"/>
                </a:lnTo>
                <a:lnTo>
                  <a:pt x="11276014" y="141287"/>
                </a:lnTo>
                <a:lnTo>
                  <a:pt x="11317288" y="125412"/>
                </a:lnTo>
                <a:lnTo>
                  <a:pt x="11353800" y="106362"/>
                </a:lnTo>
                <a:lnTo>
                  <a:pt x="11391900" y="87312"/>
                </a:lnTo>
                <a:lnTo>
                  <a:pt x="11430000" y="68263"/>
                </a:lnTo>
                <a:lnTo>
                  <a:pt x="11466514" y="52388"/>
                </a:lnTo>
                <a:lnTo>
                  <a:pt x="11507788" y="36513"/>
                </a:lnTo>
                <a:lnTo>
                  <a:pt x="11553826" y="20638"/>
                </a:lnTo>
                <a:lnTo>
                  <a:pt x="11606214" y="9525"/>
                </a:lnTo>
                <a:lnTo>
                  <a:pt x="11666538" y="3175"/>
                </a:lnTo>
                <a:lnTo>
                  <a:pt x="11734800" y="0"/>
                </a:lnTo>
                <a:lnTo>
                  <a:pt x="11803064" y="3175"/>
                </a:lnTo>
                <a:lnTo>
                  <a:pt x="11863388" y="9525"/>
                </a:lnTo>
                <a:lnTo>
                  <a:pt x="11915776" y="20638"/>
                </a:lnTo>
                <a:lnTo>
                  <a:pt x="11961814" y="36513"/>
                </a:lnTo>
                <a:lnTo>
                  <a:pt x="12003088" y="52388"/>
                </a:lnTo>
                <a:lnTo>
                  <a:pt x="12039600" y="68263"/>
                </a:lnTo>
                <a:lnTo>
                  <a:pt x="12077700" y="87313"/>
                </a:lnTo>
                <a:lnTo>
                  <a:pt x="12115800" y="106363"/>
                </a:lnTo>
                <a:lnTo>
                  <a:pt x="12152314" y="125413"/>
                </a:lnTo>
                <a:lnTo>
                  <a:pt x="12192000" y="140677"/>
                </a:lnTo>
                <a:lnTo>
                  <a:pt x="12192000" y="885826"/>
                </a:lnTo>
                <a:lnTo>
                  <a:pt x="12191999" y="885826"/>
                </a:lnTo>
                <a:lnTo>
                  <a:pt x="12191999" y="3102054"/>
                </a:lnTo>
                <a:lnTo>
                  <a:pt x="0" y="3102054"/>
                </a:lnTo>
                <a:lnTo>
                  <a:pt x="0" y="638254"/>
                </a:lnTo>
                <a:lnTo>
                  <a:pt x="1" y="638254"/>
                </a:lnTo>
                <a:lnTo>
                  <a:pt x="1" y="176212"/>
                </a:lnTo>
                <a:lnTo>
                  <a:pt x="68264" y="174625"/>
                </a:lnTo>
                <a:lnTo>
                  <a:pt x="128589" y="166687"/>
                </a:lnTo>
                <a:lnTo>
                  <a:pt x="180976" y="155575"/>
                </a:lnTo>
                <a:lnTo>
                  <a:pt x="227014" y="141287"/>
                </a:lnTo>
                <a:lnTo>
                  <a:pt x="268289" y="125412"/>
                </a:lnTo>
                <a:lnTo>
                  <a:pt x="304801" y="106362"/>
                </a:lnTo>
                <a:lnTo>
                  <a:pt x="342901" y="87312"/>
                </a:lnTo>
                <a:lnTo>
                  <a:pt x="381001" y="68262"/>
                </a:lnTo>
                <a:lnTo>
                  <a:pt x="417514" y="52387"/>
                </a:lnTo>
                <a:lnTo>
                  <a:pt x="458789" y="36512"/>
                </a:lnTo>
                <a:lnTo>
                  <a:pt x="504826" y="20637"/>
                </a:lnTo>
                <a:lnTo>
                  <a:pt x="557214" y="9525"/>
                </a:lnTo>
                <a:lnTo>
                  <a:pt x="617539" y="317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F31CB-40F7-4E2C-8FAF-29C8023CCB29}"/>
              </a:ext>
            </a:extLst>
          </p:cNvPr>
          <p:cNvSpPr>
            <a:spLocks noGrp="1"/>
          </p:cNvSpPr>
          <p:nvPr>
            <p:ph type="title"/>
          </p:nvPr>
        </p:nvSpPr>
        <p:spPr>
          <a:xfrm>
            <a:off x="755168" y="4292599"/>
            <a:ext cx="10681664" cy="1465771"/>
          </a:xfrm>
        </p:spPr>
        <p:txBody>
          <a:bodyPr vert="horz" lIns="91440" tIns="45720" rIns="91440" bIns="45720" rtlCol="0" anchor="ctr">
            <a:normAutofit/>
          </a:bodyPr>
          <a:lstStyle/>
          <a:p>
            <a:pPr algn="ctr"/>
            <a:r>
              <a:rPr lang="en-US" sz="6000" spc="800"/>
              <a:t>IMPLEMENTION</a:t>
            </a:r>
          </a:p>
        </p:txBody>
      </p:sp>
      <p:sp>
        <p:nvSpPr>
          <p:cNvPr id="6" name="TextBox 5">
            <a:extLst>
              <a:ext uri="{FF2B5EF4-FFF2-40B4-BE49-F238E27FC236}">
                <a16:creationId xmlns:a16="http://schemas.microsoft.com/office/drawing/2014/main" id="{D5408C3B-B36C-4B92-900B-6169EC6D07E7}"/>
              </a:ext>
            </a:extLst>
          </p:cNvPr>
          <p:cNvSpPr txBox="1"/>
          <p:nvPr/>
        </p:nvSpPr>
        <p:spPr>
          <a:xfrm>
            <a:off x="7397395" y="5666583"/>
            <a:ext cx="1866900" cy="461665"/>
          </a:xfrm>
          <a:prstGeom prst="rect">
            <a:avLst/>
          </a:prstGeom>
          <a:noFill/>
        </p:spPr>
        <p:txBody>
          <a:bodyPr wrap="square" lIns="91440" tIns="45720" rIns="91440" bIns="45720" rtlCol="0" anchor="t">
            <a:spAutoFit/>
          </a:bodyPr>
          <a:lstStyle/>
          <a:p>
            <a:pPr>
              <a:spcAft>
                <a:spcPts val="600"/>
              </a:spcAft>
            </a:pPr>
            <a:r>
              <a:rPr lang="en-US" sz="2400" b="1" u="sng" dirty="0"/>
              <a:t>Home page</a:t>
            </a:r>
          </a:p>
        </p:txBody>
      </p:sp>
    </p:spTree>
    <p:extLst>
      <p:ext uri="{BB962C8B-B14F-4D97-AF65-F5344CB8AC3E}">
        <p14:creationId xmlns:p14="http://schemas.microsoft.com/office/powerpoint/2010/main" val="25913130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22">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68B0FD13-2B4A-403D-9979-01353430A6F7}"/>
              </a:ext>
            </a:extLst>
          </p:cNvPr>
          <p:cNvSpPr>
            <a:spLocks noGrp="1"/>
          </p:cNvSpPr>
          <p:nvPr>
            <p:ph type="title"/>
          </p:nvPr>
        </p:nvSpPr>
        <p:spPr>
          <a:xfrm>
            <a:off x="1471377" y="238125"/>
            <a:ext cx="5572125" cy="1293114"/>
          </a:xfrm>
        </p:spPr>
        <p:txBody>
          <a:bodyPr anchor="b">
            <a:normAutofit/>
          </a:bodyPr>
          <a:lstStyle/>
          <a:p>
            <a:r>
              <a:rPr lang="en-US" sz="2700">
                <a:solidFill>
                  <a:schemeClr val="accent1"/>
                </a:solidFill>
              </a:rPr>
              <a:t>Crop recommendation page</a:t>
            </a:r>
            <a:br>
              <a:rPr lang="en-US" sz="2000">
                <a:solidFill>
                  <a:schemeClr val="bg1"/>
                </a:solidFill>
              </a:rPr>
            </a:br>
            <a:endParaRPr lang="en-US" sz="1900" dirty="0">
              <a:solidFill>
                <a:schemeClr val="accent1"/>
              </a:solidFill>
            </a:endParaRPr>
          </a:p>
        </p:txBody>
      </p:sp>
      <p:pic>
        <p:nvPicPr>
          <p:cNvPr id="8" name="Picture 7">
            <a:extLst>
              <a:ext uri="{FF2B5EF4-FFF2-40B4-BE49-F238E27FC236}">
                <a16:creationId xmlns:a16="http://schemas.microsoft.com/office/drawing/2014/main" id="{F4486D8D-8D58-4AF0-99FC-D8A4D307926D}"/>
              </a:ext>
            </a:extLst>
          </p:cNvPr>
          <p:cNvPicPr/>
          <p:nvPr/>
        </p:nvPicPr>
        <p:blipFill>
          <a:blip r:embed="rId2"/>
          <a:stretch>
            <a:fillRect/>
          </a:stretch>
        </p:blipFill>
        <p:spPr>
          <a:xfrm>
            <a:off x="1684782" y="1785748"/>
            <a:ext cx="8822436" cy="4834127"/>
          </a:xfrm>
          <a:prstGeom prst="rect">
            <a:avLst/>
          </a:prstGeom>
        </p:spPr>
      </p:pic>
    </p:spTree>
    <p:extLst>
      <p:ext uri="{BB962C8B-B14F-4D97-AF65-F5344CB8AC3E}">
        <p14:creationId xmlns:p14="http://schemas.microsoft.com/office/powerpoint/2010/main" val="98732986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3CC670F-05B9-4BB7-BA2C-0DE5B5C1E5D3}">
  <ds:schemaRefs>
    <ds:schemaRef ds:uri="http://schemas.microsoft.com/sharepoint/v3/contenttype/forms"/>
  </ds:schemaRefs>
</ds:datastoreItem>
</file>

<file path=customXml/itemProps2.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A3AD49-9331-450C-A2FE-6857A4DB38C6}">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429</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Impact</vt:lpstr>
      <vt:lpstr>Times New Roman</vt:lpstr>
      <vt:lpstr>Badge</vt:lpstr>
      <vt:lpstr>HARVESTIFY A CROP RECOMMENDATION AND FERTILIZER SUGGESTION WEBSITE </vt:lpstr>
      <vt:lpstr>Contents</vt:lpstr>
      <vt:lpstr>Introduction</vt:lpstr>
      <vt:lpstr>Problem Statement</vt:lpstr>
      <vt:lpstr>Methodology</vt:lpstr>
      <vt:lpstr>Accuracy</vt:lpstr>
      <vt:lpstr>Random forest</vt:lpstr>
      <vt:lpstr>IMPLEMENTION</vt:lpstr>
      <vt:lpstr>Crop recommendation page </vt:lpstr>
      <vt:lpstr>Crop recommendation Result </vt:lpstr>
      <vt:lpstr>PowerPoint Presentation</vt:lpstr>
      <vt:lpstr>Fertilizer recommendation Result </vt:lpstr>
      <vt:lpstr>Conclusion &amp;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HARVestify</dc:title>
  <dc:creator/>
  <cp:lastModifiedBy/>
  <cp:revision>82</cp:revision>
  <dcterms:created xsi:type="dcterms:W3CDTF">2020-04-10T13:37:48Z</dcterms:created>
  <dcterms:modified xsi:type="dcterms:W3CDTF">2023-12-05T18:48:05Z</dcterms:modified>
</cp:coreProperties>
</file>