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6A90-0B10-9D60-7179-CF6A4E8F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4C33-9767-B9E6-BDA1-A74E8FD4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AA06-70C3-4F89-EE52-97E35F2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A098-A7A9-8A01-12E8-CAE29538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7709-18D8-D849-65D1-00F0C08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F2B7-C96F-29AB-9EAB-50E86F91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4E09-E461-3AF8-D4BE-8F84318B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2AF3-BD9A-08BF-FFE5-98492975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8084-AEF4-BE01-99BE-0EDF99D8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5F92-9C0C-097B-B9F2-6D1EA17D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4875E-99C2-E45C-158D-FE97F8CB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FFFD4-2666-17DB-BDB2-9D3F7F29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B2CE-93CC-DE5E-D331-97585520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1408-1806-6952-F840-47116F35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8594-36FF-AACF-C57D-F4EE4308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3805-4CE7-66A3-964C-C0C63430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74B2-3318-5FB6-9AE9-6BB8625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66B5-69AD-24C4-942F-F4B6B83D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A7CB-7328-9341-1587-DE81CAC9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7724-A116-6074-F11F-668801AD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E35-1068-2B6F-BC61-21E2FA41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E97E-5A79-613C-E6EC-0F13C862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F861-AEE6-E717-F52E-E153DC70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4FB6-A4BA-2C49-8447-3E8E611B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02A0-CB85-0EF7-ECB0-C372C82A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7303-2826-CF97-9264-412002A6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1E09-C190-78E6-7CF1-D48A79BA8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96B3-9F4C-0C41-C42E-6F2C6882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22A1-6143-4140-2C38-982297DB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518B-6996-2E71-75F6-9549ECF0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A4429-F033-83B1-8B56-8BF76648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2EFD-E462-A74A-E0F7-7B14A216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6A30-0BFA-6F98-983C-D4B24F47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B8F65-AA63-A5F0-0769-39F64FFC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AD81F-3DBE-A49A-C436-F1DB86E6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F236C-BD3F-4CA0-CC58-4C247A00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0610-34AC-7865-8E13-1FBB514E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41DF2-7DD1-3514-980B-B1910CEE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B5E7A-7EA9-2249-862E-079FFBB2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A69-1029-5311-5263-CE45A6A3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2C024-772F-A523-D8BD-342FF6DF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B4A57-BC4E-E8FA-9292-DAA55F07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F7C3F-E3E3-7EAB-A229-E3F8B4DA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61CAF-7AD4-10F6-0686-A480FCD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A6B8D-18BD-F4EF-B2F6-D0CA4E00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AC270-9D41-3840-A9C7-D0760D7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6D35-8D78-1CDA-A6E9-D14A7053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4400-3609-8850-7D6E-07F516F7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5FCD-B949-20D2-F842-DAE903C0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2CE4-2E45-2C1F-0C0E-CFCA8CA9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4B35-BD7F-0A22-C830-661D73E5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C7C65-B4AB-C7F0-7308-A7CFE664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64E7-7000-DA3C-2C6D-B2DCC853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6650C-F8B1-3DEF-8B12-EB4543665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05451-4266-801B-B7CA-C5F2383B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4A8B-DD12-6E65-B937-A40806BB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A8BA-B4E9-6698-18D0-DEAE586C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234B-B8DA-33FD-E5BD-B7D6CAC2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EFAF0-FD79-79F6-AF23-E3FDFA4D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EB8A-AD79-6570-BB27-9A64891A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A98F-C776-52F3-A94E-6E3CE06B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E2302-1A81-4327-8EA3-90E8EFC48FCE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2BB1-AC73-B63E-D71D-32AB6FECA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3F0C-DC47-15FA-1283-0A647E280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4574A-CFB0-4199-9A96-E5058BB5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4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64A5CE-BEB4-AD5F-16F1-3397C38F273E}"/>
              </a:ext>
            </a:extLst>
          </p:cNvPr>
          <p:cNvSpPr/>
          <p:nvPr/>
        </p:nvSpPr>
        <p:spPr>
          <a:xfrm>
            <a:off x="5638800" y="3302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[1, 252]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FAB46D-8A79-507E-C105-20EAFA761182}"/>
              </a:ext>
            </a:extLst>
          </p:cNvPr>
          <p:cNvSpPr/>
          <p:nvPr/>
        </p:nvSpPr>
        <p:spPr>
          <a:xfrm>
            <a:off x="1861820" y="173672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onsolas" panose="020B0609020204030204" pitchFamily="49" charset="0"/>
              </a:rPr>
              <a:t>[1, 63]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88D99D-E043-8D6E-0FE4-24CD1940CB94}"/>
              </a:ext>
            </a:extLst>
          </p:cNvPr>
          <p:cNvSpPr/>
          <p:nvPr/>
        </p:nvSpPr>
        <p:spPr>
          <a:xfrm>
            <a:off x="4379807" y="173672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onsolas" panose="020B0609020204030204" pitchFamily="49" charset="0"/>
              </a:rPr>
              <a:t>[64, 126]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4E429-A834-1E7A-AAC8-206AEBF8370C}"/>
              </a:ext>
            </a:extLst>
          </p:cNvPr>
          <p:cNvSpPr/>
          <p:nvPr/>
        </p:nvSpPr>
        <p:spPr>
          <a:xfrm>
            <a:off x="6897794" y="173672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[127, 189]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330E2-BA5B-CB29-B3DA-D1F162CDEFC4}"/>
              </a:ext>
            </a:extLst>
          </p:cNvPr>
          <p:cNvSpPr/>
          <p:nvPr/>
        </p:nvSpPr>
        <p:spPr>
          <a:xfrm>
            <a:off x="9415780" y="173672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[190, 252]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C7126E-3CDB-30BA-0A22-4E6A5789423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19020" y="787400"/>
            <a:ext cx="3319780" cy="949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AA6F44-7E3F-DED6-F301-2C553841EBD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837007" y="1110689"/>
            <a:ext cx="935704" cy="626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2B333A-A9DB-DEB2-0FDF-F4DC52F89FB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419289" y="1110689"/>
            <a:ext cx="935705" cy="626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6D8B5A-E262-AAEA-1A72-BEE148DC615E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6553200" y="787400"/>
            <a:ext cx="3319780" cy="949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4520149-C1CC-4CBE-510C-DABAEC49AC81}"/>
              </a:ext>
            </a:extLst>
          </p:cNvPr>
          <p:cNvSpPr/>
          <p:nvPr/>
        </p:nvSpPr>
        <p:spPr>
          <a:xfrm>
            <a:off x="244475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C8CD3A-44CD-44DC-FA0F-A62BCBD5FA9A}"/>
              </a:ext>
            </a:extLst>
          </p:cNvPr>
          <p:cNvSpPr/>
          <p:nvPr/>
        </p:nvSpPr>
        <p:spPr>
          <a:xfrm>
            <a:off x="1468120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8C3EE4-3AD3-D4A7-2EF5-0EE79C9D5B2D}"/>
              </a:ext>
            </a:extLst>
          </p:cNvPr>
          <p:cNvSpPr/>
          <p:nvPr/>
        </p:nvSpPr>
        <p:spPr>
          <a:xfrm>
            <a:off x="3432810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78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CD659D-D284-92CE-E1B9-F011DD03DEE2}"/>
              </a:ext>
            </a:extLst>
          </p:cNvPr>
          <p:cNvSpPr/>
          <p:nvPr/>
        </p:nvSpPr>
        <p:spPr>
          <a:xfrm>
            <a:off x="4656455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79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D65D68-E35F-BD96-174C-815D5AF2D65D}"/>
              </a:ext>
            </a:extLst>
          </p:cNvPr>
          <p:cNvSpPr/>
          <p:nvPr/>
        </p:nvSpPr>
        <p:spPr>
          <a:xfrm>
            <a:off x="6621145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157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3FEDF28-16C1-5BB3-20BC-1C34CB70A59B}"/>
              </a:ext>
            </a:extLst>
          </p:cNvPr>
          <p:cNvSpPr/>
          <p:nvPr/>
        </p:nvSpPr>
        <p:spPr>
          <a:xfrm>
            <a:off x="7844790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158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707A76-EECE-5D4C-0595-25CDE6F886A1}"/>
              </a:ext>
            </a:extLst>
          </p:cNvPr>
          <p:cNvSpPr txBox="1"/>
          <p:nvPr/>
        </p:nvSpPr>
        <p:spPr>
          <a:xfrm>
            <a:off x="2691765" y="5613400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D7D8E1-147E-CEF3-ED56-1BB4D28C3EBF}"/>
              </a:ext>
            </a:extLst>
          </p:cNvPr>
          <p:cNvSpPr txBox="1"/>
          <p:nvPr/>
        </p:nvSpPr>
        <p:spPr>
          <a:xfrm>
            <a:off x="5880100" y="5613400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425DA-B171-B606-A3D0-518D343447D3}"/>
              </a:ext>
            </a:extLst>
          </p:cNvPr>
          <p:cNvSpPr txBox="1"/>
          <p:nvPr/>
        </p:nvSpPr>
        <p:spPr>
          <a:xfrm>
            <a:off x="9068435" y="5613400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E84A77-9DCE-2220-D992-0219696EFF6A}"/>
              </a:ext>
            </a:extLst>
          </p:cNvPr>
          <p:cNvSpPr/>
          <p:nvPr/>
        </p:nvSpPr>
        <p:spPr>
          <a:xfrm>
            <a:off x="9809480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251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1CBDD-FB6C-BA77-62DA-C82104F4C26A}"/>
              </a:ext>
            </a:extLst>
          </p:cNvPr>
          <p:cNvSpPr/>
          <p:nvPr/>
        </p:nvSpPr>
        <p:spPr>
          <a:xfrm>
            <a:off x="11033125" y="56134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252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9690E5-D456-D941-D639-0CBD5EA9C970}"/>
              </a:ext>
            </a:extLst>
          </p:cNvPr>
          <p:cNvSpPr txBox="1"/>
          <p:nvPr/>
        </p:nvSpPr>
        <p:spPr>
          <a:xfrm>
            <a:off x="1063308" y="3308343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079ED3-2C3D-908B-D527-B5B160E6A754}"/>
              </a:ext>
            </a:extLst>
          </p:cNvPr>
          <p:cNvSpPr txBox="1"/>
          <p:nvPr/>
        </p:nvSpPr>
        <p:spPr>
          <a:xfrm>
            <a:off x="1749002" y="3308349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6A8E33-0031-9CC9-AE49-0C05F5BD5DBA}"/>
              </a:ext>
            </a:extLst>
          </p:cNvPr>
          <p:cNvSpPr txBox="1"/>
          <p:nvPr/>
        </p:nvSpPr>
        <p:spPr>
          <a:xfrm>
            <a:off x="2434696" y="3308348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2FD54B-9766-60D7-7873-F90E4622EF4A}"/>
              </a:ext>
            </a:extLst>
          </p:cNvPr>
          <p:cNvSpPr txBox="1"/>
          <p:nvPr/>
        </p:nvSpPr>
        <p:spPr>
          <a:xfrm>
            <a:off x="3120390" y="3308348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3D2864-E2A6-A3B0-9278-5D992502A4B2}"/>
              </a:ext>
            </a:extLst>
          </p:cNvPr>
          <p:cNvSpPr txBox="1"/>
          <p:nvPr/>
        </p:nvSpPr>
        <p:spPr>
          <a:xfrm>
            <a:off x="3583834" y="3308348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FA2828-628B-6DB2-A514-5EC54DD99EE9}"/>
              </a:ext>
            </a:extLst>
          </p:cNvPr>
          <p:cNvSpPr txBox="1"/>
          <p:nvPr/>
        </p:nvSpPr>
        <p:spPr>
          <a:xfrm>
            <a:off x="4269528" y="3308347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4BD95D-E22B-6D44-75C7-C2BE15162B4A}"/>
              </a:ext>
            </a:extLst>
          </p:cNvPr>
          <p:cNvSpPr txBox="1"/>
          <p:nvPr/>
        </p:nvSpPr>
        <p:spPr>
          <a:xfrm>
            <a:off x="4955222" y="3308346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369C3A-FEC4-B7C9-3CE8-C1A62FDFA8B6}"/>
              </a:ext>
            </a:extLst>
          </p:cNvPr>
          <p:cNvSpPr txBox="1"/>
          <p:nvPr/>
        </p:nvSpPr>
        <p:spPr>
          <a:xfrm>
            <a:off x="5640916" y="3308346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18E03B-C100-104B-CCA4-C09EB8D4252D}"/>
              </a:ext>
            </a:extLst>
          </p:cNvPr>
          <p:cNvSpPr txBox="1"/>
          <p:nvPr/>
        </p:nvSpPr>
        <p:spPr>
          <a:xfrm>
            <a:off x="6117060" y="3308346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178F7-BAB3-A149-4297-826747C0FECF}"/>
              </a:ext>
            </a:extLst>
          </p:cNvPr>
          <p:cNvSpPr txBox="1"/>
          <p:nvPr/>
        </p:nvSpPr>
        <p:spPr>
          <a:xfrm>
            <a:off x="6802754" y="3308345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24F5ED-4284-3CBF-7E0F-56334754DD40}"/>
              </a:ext>
            </a:extLst>
          </p:cNvPr>
          <p:cNvSpPr txBox="1"/>
          <p:nvPr/>
        </p:nvSpPr>
        <p:spPr>
          <a:xfrm>
            <a:off x="7488448" y="3308344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9F42E2-A854-CC9B-3787-99E95822C6B6}"/>
              </a:ext>
            </a:extLst>
          </p:cNvPr>
          <p:cNvSpPr txBox="1"/>
          <p:nvPr/>
        </p:nvSpPr>
        <p:spPr>
          <a:xfrm>
            <a:off x="8174142" y="3308344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842E94-B2CB-AC66-9A1D-C2AD40598802}"/>
              </a:ext>
            </a:extLst>
          </p:cNvPr>
          <p:cNvSpPr txBox="1"/>
          <p:nvPr/>
        </p:nvSpPr>
        <p:spPr>
          <a:xfrm>
            <a:off x="8650286" y="3308346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59B8-4343-8E15-3CAB-7076B3A0F1CF}"/>
              </a:ext>
            </a:extLst>
          </p:cNvPr>
          <p:cNvSpPr txBox="1"/>
          <p:nvPr/>
        </p:nvSpPr>
        <p:spPr>
          <a:xfrm>
            <a:off x="9335980" y="3308345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863263-488D-8A54-E511-B16C20E956CD}"/>
              </a:ext>
            </a:extLst>
          </p:cNvPr>
          <p:cNvSpPr txBox="1"/>
          <p:nvPr/>
        </p:nvSpPr>
        <p:spPr>
          <a:xfrm>
            <a:off x="10021674" y="3308344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04173-CA0B-8118-D749-455A3A84DA93}"/>
              </a:ext>
            </a:extLst>
          </p:cNvPr>
          <p:cNvSpPr txBox="1"/>
          <p:nvPr/>
        </p:nvSpPr>
        <p:spPr>
          <a:xfrm>
            <a:off x="10707372" y="3308344"/>
            <a:ext cx="43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03445-80D1-A9FB-1846-38782BB1DA46}"/>
              </a:ext>
            </a:extLst>
          </p:cNvPr>
          <p:cNvCxnSpPr>
            <a:stCxn id="5" idx="2"/>
            <a:endCxn id="60" idx="0"/>
          </p:cNvCxnSpPr>
          <p:nvPr/>
        </p:nvCxnSpPr>
        <p:spPr>
          <a:xfrm flipH="1">
            <a:off x="1279208" y="2193925"/>
            <a:ext cx="582612" cy="1114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37EAB98-10FA-FB36-FEC3-D1AE1FF31B09}"/>
              </a:ext>
            </a:extLst>
          </p:cNvPr>
          <p:cNvCxnSpPr>
            <a:stCxn id="5" idx="3"/>
            <a:endCxn id="61" idx="0"/>
          </p:cNvCxnSpPr>
          <p:nvPr/>
        </p:nvCxnSpPr>
        <p:spPr>
          <a:xfrm flipH="1">
            <a:off x="1964902" y="2517214"/>
            <a:ext cx="30829" cy="791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37D55F-D9C9-DC18-7B14-8BB9DCF22F50}"/>
              </a:ext>
            </a:extLst>
          </p:cNvPr>
          <p:cNvCxnSpPr>
            <a:stCxn id="5" idx="5"/>
            <a:endCxn id="62" idx="0"/>
          </p:cNvCxnSpPr>
          <p:nvPr/>
        </p:nvCxnSpPr>
        <p:spPr>
          <a:xfrm>
            <a:off x="2642309" y="2517214"/>
            <a:ext cx="8287" cy="791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C44298-74A9-53DF-48FF-23FA6AC35C36}"/>
              </a:ext>
            </a:extLst>
          </p:cNvPr>
          <p:cNvCxnSpPr>
            <a:stCxn id="5" idx="6"/>
            <a:endCxn id="63" idx="0"/>
          </p:cNvCxnSpPr>
          <p:nvPr/>
        </p:nvCxnSpPr>
        <p:spPr>
          <a:xfrm>
            <a:off x="2776220" y="2193925"/>
            <a:ext cx="560070" cy="1114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EC268A-F17D-EE6C-0389-F93C4DAF75E9}"/>
              </a:ext>
            </a:extLst>
          </p:cNvPr>
          <p:cNvCxnSpPr>
            <a:stCxn id="6" idx="2"/>
            <a:endCxn id="65" idx="0"/>
          </p:cNvCxnSpPr>
          <p:nvPr/>
        </p:nvCxnSpPr>
        <p:spPr>
          <a:xfrm flipH="1">
            <a:off x="3799734" y="2193925"/>
            <a:ext cx="580073" cy="1114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E6F75C-B68A-A944-47A9-239AB9F98321}"/>
              </a:ext>
            </a:extLst>
          </p:cNvPr>
          <p:cNvCxnSpPr>
            <a:stCxn id="6" idx="3"/>
            <a:endCxn id="66" idx="0"/>
          </p:cNvCxnSpPr>
          <p:nvPr/>
        </p:nvCxnSpPr>
        <p:spPr>
          <a:xfrm flipH="1">
            <a:off x="4485428" y="2517214"/>
            <a:ext cx="28290" cy="791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8588EE-C6B6-90E6-59FD-D05CE64633F7}"/>
              </a:ext>
            </a:extLst>
          </p:cNvPr>
          <p:cNvCxnSpPr>
            <a:stCxn id="6" idx="5"/>
            <a:endCxn id="67" idx="0"/>
          </p:cNvCxnSpPr>
          <p:nvPr/>
        </p:nvCxnSpPr>
        <p:spPr>
          <a:xfrm>
            <a:off x="5160296" y="2517214"/>
            <a:ext cx="10826" cy="791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CEB9AB-4810-8F66-696A-EDA2A4CFA1B5}"/>
              </a:ext>
            </a:extLst>
          </p:cNvPr>
          <p:cNvCxnSpPr>
            <a:stCxn id="6" idx="6"/>
            <a:endCxn id="68" idx="0"/>
          </p:cNvCxnSpPr>
          <p:nvPr/>
        </p:nvCxnSpPr>
        <p:spPr>
          <a:xfrm>
            <a:off x="5294207" y="2193925"/>
            <a:ext cx="562609" cy="1114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910EAD-C713-1972-E0EC-12A4BCAFF571}"/>
              </a:ext>
            </a:extLst>
          </p:cNvPr>
          <p:cNvCxnSpPr>
            <a:stCxn id="7" idx="2"/>
            <a:endCxn id="69" idx="0"/>
          </p:cNvCxnSpPr>
          <p:nvPr/>
        </p:nvCxnSpPr>
        <p:spPr>
          <a:xfrm flipH="1">
            <a:off x="6332960" y="2193925"/>
            <a:ext cx="564834" cy="1114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EC944CD-38FD-E169-A6A5-27B2EFE8A03D}"/>
              </a:ext>
            </a:extLst>
          </p:cNvPr>
          <p:cNvCxnSpPr>
            <a:stCxn id="7" idx="3"/>
            <a:endCxn id="70" idx="0"/>
          </p:cNvCxnSpPr>
          <p:nvPr/>
        </p:nvCxnSpPr>
        <p:spPr>
          <a:xfrm flipH="1">
            <a:off x="7018654" y="2517214"/>
            <a:ext cx="13051" cy="791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1A8DC1-BCBE-5EC9-7ECD-6ADD0E98709E}"/>
              </a:ext>
            </a:extLst>
          </p:cNvPr>
          <p:cNvCxnSpPr>
            <a:stCxn id="7" idx="5"/>
            <a:endCxn id="71" idx="0"/>
          </p:cNvCxnSpPr>
          <p:nvPr/>
        </p:nvCxnSpPr>
        <p:spPr>
          <a:xfrm>
            <a:off x="7678283" y="2517214"/>
            <a:ext cx="26065" cy="791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BAEA869-ED06-94FF-B591-31CF2CB586AD}"/>
              </a:ext>
            </a:extLst>
          </p:cNvPr>
          <p:cNvCxnSpPr>
            <a:stCxn id="7" idx="6"/>
            <a:endCxn id="72" idx="0"/>
          </p:cNvCxnSpPr>
          <p:nvPr/>
        </p:nvCxnSpPr>
        <p:spPr>
          <a:xfrm>
            <a:off x="7812194" y="2193925"/>
            <a:ext cx="577848" cy="1114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53AA0D-81DF-B165-01D2-D0E140EC0601}"/>
              </a:ext>
            </a:extLst>
          </p:cNvPr>
          <p:cNvCxnSpPr>
            <a:stCxn id="8" idx="2"/>
            <a:endCxn id="73" idx="0"/>
          </p:cNvCxnSpPr>
          <p:nvPr/>
        </p:nvCxnSpPr>
        <p:spPr>
          <a:xfrm flipH="1">
            <a:off x="8866186" y="2193925"/>
            <a:ext cx="549594" cy="1114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38B726A-02D3-C614-ABD9-AD6D73A212BD}"/>
              </a:ext>
            </a:extLst>
          </p:cNvPr>
          <p:cNvCxnSpPr>
            <a:stCxn id="8" idx="3"/>
            <a:endCxn id="74" idx="0"/>
          </p:cNvCxnSpPr>
          <p:nvPr/>
        </p:nvCxnSpPr>
        <p:spPr>
          <a:xfrm>
            <a:off x="9549691" y="2517214"/>
            <a:ext cx="2189" cy="791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BA08B27-44A9-C2D9-1713-FFCEE8882FC3}"/>
              </a:ext>
            </a:extLst>
          </p:cNvPr>
          <p:cNvCxnSpPr>
            <a:stCxn id="8" idx="5"/>
            <a:endCxn id="75" idx="0"/>
          </p:cNvCxnSpPr>
          <p:nvPr/>
        </p:nvCxnSpPr>
        <p:spPr>
          <a:xfrm>
            <a:off x="10196269" y="2517214"/>
            <a:ext cx="41305" cy="791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F9F6630-A8A4-F019-1E45-0EE3359708DA}"/>
              </a:ext>
            </a:extLst>
          </p:cNvPr>
          <p:cNvCxnSpPr>
            <a:stCxn id="8" idx="6"/>
            <a:endCxn id="76" idx="0"/>
          </p:cNvCxnSpPr>
          <p:nvPr/>
        </p:nvCxnSpPr>
        <p:spPr>
          <a:xfrm>
            <a:off x="10330180" y="2193925"/>
            <a:ext cx="593092" cy="1114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B751E95-5DE0-E20F-112C-2CAE084F6851}"/>
              </a:ext>
            </a:extLst>
          </p:cNvPr>
          <p:cNvCxnSpPr>
            <a:stCxn id="76" idx="2"/>
            <a:endCxn id="41" idx="0"/>
          </p:cNvCxnSpPr>
          <p:nvPr/>
        </p:nvCxnSpPr>
        <p:spPr>
          <a:xfrm>
            <a:off x="10923272" y="3954675"/>
            <a:ext cx="567053" cy="165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62BE3E5-4FBA-CFCC-87F2-FF317830EC13}"/>
              </a:ext>
            </a:extLst>
          </p:cNvPr>
          <p:cNvCxnSpPr>
            <a:stCxn id="76" idx="2"/>
            <a:endCxn id="40" idx="0"/>
          </p:cNvCxnSpPr>
          <p:nvPr/>
        </p:nvCxnSpPr>
        <p:spPr>
          <a:xfrm flipH="1">
            <a:off x="10266680" y="3954675"/>
            <a:ext cx="656592" cy="165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B3A0EAF-B4AA-B907-2F93-9E80F2425678}"/>
              </a:ext>
            </a:extLst>
          </p:cNvPr>
          <p:cNvCxnSpPr>
            <a:cxnSpLocks/>
            <a:stCxn id="71" idx="2"/>
            <a:endCxn id="36" idx="0"/>
          </p:cNvCxnSpPr>
          <p:nvPr/>
        </p:nvCxnSpPr>
        <p:spPr>
          <a:xfrm>
            <a:off x="7704348" y="3954675"/>
            <a:ext cx="597642" cy="165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277F08-0A1A-DE84-1ABE-21901E131627}"/>
              </a:ext>
            </a:extLst>
          </p:cNvPr>
          <p:cNvCxnSpPr>
            <a:stCxn id="71" idx="2"/>
            <a:endCxn id="35" idx="0"/>
          </p:cNvCxnSpPr>
          <p:nvPr/>
        </p:nvCxnSpPr>
        <p:spPr>
          <a:xfrm flipH="1">
            <a:off x="7078345" y="3954675"/>
            <a:ext cx="626003" cy="165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933DAE-070E-468F-0721-77A7442777F3}"/>
              </a:ext>
            </a:extLst>
          </p:cNvPr>
          <p:cNvCxnSpPr>
            <a:stCxn id="66" idx="2"/>
            <a:endCxn id="32" idx="0"/>
          </p:cNvCxnSpPr>
          <p:nvPr/>
        </p:nvCxnSpPr>
        <p:spPr>
          <a:xfrm flipH="1">
            <a:off x="3890010" y="3954678"/>
            <a:ext cx="595418" cy="1658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B613FE-0FAF-DD03-B15D-E32B6B8404F9}"/>
              </a:ext>
            </a:extLst>
          </p:cNvPr>
          <p:cNvCxnSpPr>
            <a:stCxn id="66" idx="2"/>
            <a:endCxn id="33" idx="0"/>
          </p:cNvCxnSpPr>
          <p:nvPr/>
        </p:nvCxnSpPr>
        <p:spPr>
          <a:xfrm>
            <a:off x="4485428" y="3954678"/>
            <a:ext cx="628227" cy="1658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23071E8-EA77-C9C1-9827-FCC11ADC2811}"/>
              </a:ext>
            </a:extLst>
          </p:cNvPr>
          <p:cNvCxnSpPr>
            <a:stCxn id="60" idx="2"/>
            <a:endCxn id="29" idx="0"/>
          </p:cNvCxnSpPr>
          <p:nvPr/>
        </p:nvCxnSpPr>
        <p:spPr>
          <a:xfrm flipH="1">
            <a:off x="701675" y="3954674"/>
            <a:ext cx="577533" cy="1658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5ABF78-1BFB-8343-D34C-74801B6F6B0D}"/>
              </a:ext>
            </a:extLst>
          </p:cNvPr>
          <p:cNvCxnSpPr>
            <a:stCxn id="60" idx="2"/>
            <a:endCxn id="30" idx="0"/>
          </p:cNvCxnSpPr>
          <p:nvPr/>
        </p:nvCxnSpPr>
        <p:spPr>
          <a:xfrm>
            <a:off x="1279208" y="3954674"/>
            <a:ext cx="646112" cy="1658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Sheldon</dc:creator>
  <cp:lastModifiedBy>Joshua Sheldon</cp:lastModifiedBy>
  <cp:revision>1</cp:revision>
  <dcterms:created xsi:type="dcterms:W3CDTF">2025-09-29T18:35:43Z</dcterms:created>
  <dcterms:modified xsi:type="dcterms:W3CDTF">2025-09-29T18:49:36Z</dcterms:modified>
</cp:coreProperties>
</file>