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134100" y="1712399"/>
            <a:ext cx="4419600" cy="1014380"/>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N.YASHWANTH</a:t>
            </a:r>
          </a:p>
          <a:p>
            <a:pPr marL="12700">
              <a:lnSpc>
                <a:spcPct val="100000"/>
              </a:lnSpc>
              <a:spcBef>
                <a:spcPts val="130"/>
              </a:spcBef>
            </a:pPr>
            <a:r>
              <a:rPr lang="en-US" sz="3200" dirty="0" smtClean="0">
                <a:latin typeface="Trebuchet MS"/>
                <a:cs typeface="Trebuchet MS"/>
              </a:rPr>
              <a:t>REG NO: 211521243186</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143000" y="1447800"/>
            <a:ext cx="7696200" cy="2800767"/>
          </a:xfrm>
          <a:prstGeom prst="rect">
            <a:avLst/>
          </a:prstGeom>
          <a:noFill/>
        </p:spPr>
        <p:txBody>
          <a:bodyPr wrap="square" rtlCol="0">
            <a:spAutoFit/>
          </a:bodyPr>
          <a:lstStyle/>
          <a:p>
            <a:r>
              <a:rPr lang="en-IN" sz="1600" dirty="0" smtClean="0">
                <a:effectLst/>
              </a:rPr>
              <a:t>The fruit image generation model produces high-resolution, visually appealing images that closely resemble real fruits. These generated images exhibit a remarkable level of detail, capturing the unique characteristics of various fruits such as apples, oranges, bananas, strawberries, and more. Each fruit appears realistic, with vibrant colours, realistic textures, and convincing shapes. The lighting conditions in the generated images are diverse, ranging from soft, diffused light to dramatic highlights and shadows, adding to the overall realism. Overall, the results showcase the impressive capabilities of generative AI in creating lifelike fruit imagery with remarkable fidelity and creativity.</a:t>
            </a:r>
          </a:p>
          <a:p>
            <a:r>
              <a:rPr lang="en-IN" sz="1600" dirty="0"/>
              <a:t/>
            </a:r>
            <a:br>
              <a:rPr lang="en-IN" sz="1600" dirty="0"/>
            </a:br>
            <a:endParaRPr lang="en-IN"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dirty="0" smtClean="0"/>
              <a:t>FRUITS IMAGE </a:t>
            </a:r>
            <a:r>
              <a:rPr lang="en-US" sz="2800" dirty="0" smtClean="0"/>
              <a:t>GENERATOR:USING </a:t>
            </a:r>
            <a:r>
              <a:rPr lang="en-US" sz="2800" dirty="0" smtClean="0"/>
              <a:t>GENERATIVE AI</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915017" y="2133600"/>
            <a:ext cx="8234426" cy="1077218"/>
          </a:xfrm>
          <a:prstGeom prst="rect">
            <a:avLst/>
          </a:prstGeom>
          <a:noFill/>
        </p:spPr>
        <p:txBody>
          <a:bodyPr wrap="square" rtlCol="0">
            <a:spAutoFit/>
          </a:bodyPr>
          <a:lstStyle/>
          <a:p>
            <a:pPr algn="just"/>
            <a:r>
              <a:rPr lang="en-US" sz="1600" dirty="0"/>
              <a:t>A </a:t>
            </a:r>
            <a:r>
              <a:rPr lang="en-US" sz="1600" dirty="0" smtClean="0"/>
              <a:t>fruits image </a:t>
            </a:r>
            <a:r>
              <a:rPr lang="en-US" sz="1600" dirty="0"/>
              <a:t>generator using Generative AI (</a:t>
            </a:r>
            <a:r>
              <a:rPr lang="en-US" sz="1600" dirty="0" err="1"/>
              <a:t>GenAI</a:t>
            </a:r>
            <a:r>
              <a:rPr lang="en-US" sz="1600" dirty="0"/>
              <a:t>) is a cutting-edge application that leverages advanced machine learning techniques </a:t>
            </a:r>
            <a:r>
              <a:rPr lang="en-US" sz="1600" dirty="0" smtClean="0"/>
              <a:t>to generate various fruits images. </a:t>
            </a:r>
            <a:r>
              <a:rPr lang="en-US" sz="1600" dirty="0"/>
              <a:t>By analyzing vast databases of </a:t>
            </a:r>
            <a:r>
              <a:rPr lang="en-US" sz="1600" dirty="0" smtClean="0"/>
              <a:t>fruits</a:t>
            </a:r>
            <a:r>
              <a:rPr lang="en-US" sz="1600" dirty="0" smtClean="0"/>
              <a:t>, </a:t>
            </a:r>
            <a:r>
              <a:rPr lang="en-US" sz="1600" dirty="0" err="1"/>
              <a:t>GenAI</a:t>
            </a:r>
            <a:r>
              <a:rPr lang="en-US" sz="1600" dirty="0"/>
              <a:t> </a:t>
            </a:r>
            <a:r>
              <a:rPr lang="en-US" sz="1600" dirty="0" smtClean="0"/>
              <a:t>can generate all kinds fruits images by their names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2209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Project Overview</a:t>
            </a:r>
          </a:p>
          <a:p>
            <a:pPr marL="342900" indent="-342900">
              <a:buAutoNum type="arabicPeriod"/>
            </a:pPr>
            <a:r>
              <a:rPr lang="en-US" dirty="0" smtClean="0"/>
              <a:t>Who Are The End Users?</a:t>
            </a:r>
          </a:p>
          <a:p>
            <a:pPr marL="342900" indent="-342900">
              <a:buAutoNum type="arabicPeriod"/>
            </a:pPr>
            <a:r>
              <a:rPr lang="en-US" dirty="0" smtClean="0"/>
              <a:t>Your</a:t>
            </a:r>
            <a:r>
              <a:rPr lang="en-US" spc="-95" dirty="0" smtClean="0"/>
              <a:t> </a:t>
            </a:r>
            <a:r>
              <a:rPr lang="en-US" spc="-10" dirty="0" smtClean="0"/>
              <a:t>Solution </a:t>
            </a:r>
            <a:r>
              <a:rPr lang="en-US" spc="-345" dirty="0" smtClean="0"/>
              <a:t> </a:t>
            </a:r>
            <a:r>
              <a:rPr lang="en-US" spc="-345" dirty="0" smtClean="0"/>
              <a:t>A   n   d      </a:t>
            </a:r>
            <a:r>
              <a:rPr lang="en-US" dirty="0" smtClean="0"/>
              <a:t>Its </a:t>
            </a:r>
            <a:r>
              <a:rPr lang="en-US" spc="-20" dirty="0" smtClean="0"/>
              <a:t>Value</a:t>
            </a:r>
            <a:r>
              <a:rPr lang="en-US" spc="-120" dirty="0" smtClean="0"/>
              <a:t> </a:t>
            </a:r>
            <a:r>
              <a:rPr lang="en-US" spc="-10" dirty="0" smtClean="0"/>
              <a:t>Proposition</a:t>
            </a:r>
          </a:p>
          <a:p>
            <a:pPr marL="342900" indent="-342900">
              <a:buAutoNum type="arabicPeriod"/>
            </a:pPr>
            <a:r>
              <a:rPr lang="en-US" dirty="0" smtClean="0"/>
              <a:t>The Wow In Your Solution</a:t>
            </a:r>
          </a:p>
          <a:p>
            <a:pPr marL="342900" indent="-342900">
              <a:buAutoNum type="arabicPeriod"/>
            </a:pPr>
            <a:r>
              <a:rPr lang="en-US" dirty="0" smtClean="0"/>
              <a:t>Modeling</a:t>
            </a:r>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1292679" y="1828798"/>
            <a:ext cx="8077200" cy="2062103"/>
          </a:xfrm>
          <a:prstGeom prst="rect">
            <a:avLst/>
          </a:prstGeom>
          <a:noFill/>
        </p:spPr>
        <p:txBody>
          <a:bodyPr wrap="square" rtlCol="0">
            <a:spAutoFit/>
          </a:bodyPr>
          <a:lstStyle/>
          <a:p>
            <a:r>
              <a:rPr lang="en-IN" sz="1600" dirty="0"/>
              <a:t>Designing an efficient generative AI model for realistic fruit image synthesis to aid in diverse applications such as digital artwork, virtual environments, and augmented reality experiences. The challenge involves creating high-resolution images with accurate fruit shapes, textures, </a:t>
            </a:r>
            <a:r>
              <a:rPr lang="en-IN" sz="1600" dirty="0" smtClean="0"/>
              <a:t>colours</a:t>
            </a:r>
            <a:r>
              <a:rPr lang="en-IN" sz="1600" dirty="0"/>
              <a:t>, and lighting conditions, while ensuring variability and coherence across different fruit types. The proposed solution aims to address issues of image quality, diversity, and computational efficiency to facilitate seamless integration into various creative and practical domains.</a:t>
            </a:r>
            <a:r>
              <a:rPr lang="en-US" sz="1600" dirty="0" smtClean="0"/>
              <a:t/>
            </a:r>
            <a:br>
              <a:rPr lang="en-US" sz="1600" dirty="0" smtClean="0"/>
            </a:b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143000" y="2133600"/>
            <a:ext cx="8153400" cy="1077218"/>
          </a:xfrm>
          <a:prstGeom prst="rect">
            <a:avLst/>
          </a:prstGeom>
          <a:noFill/>
        </p:spPr>
        <p:txBody>
          <a:bodyPr wrap="square" rtlCol="0">
            <a:spAutoFit/>
          </a:bodyPr>
          <a:lstStyle/>
          <a:p>
            <a:pPr algn="just"/>
            <a:r>
              <a:rPr lang="en-IN" sz="1600" dirty="0"/>
              <a:t>The project aims to develop a generative AI model capable of synthesizing high-quality fruit images. Leveraging advancements in deep learning and generative adversarial networks (GANs), the model will generate realistic fruit images with diverse shapes, </a:t>
            </a:r>
            <a:r>
              <a:rPr lang="en-IN" sz="1600" dirty="0" smtClean="0"/>
              <a:t>colours</a:t>
            </a:r>
            <a:r>
              <a:rPr lang="en-IN" sz="1600" dirty="0"/>
              <a:t>, and textures.</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53382" y="1828800"/>
            <a:ext cx="8991600" cy="1569660"/>
          </a:xfrm>
          <a:prstGeom prst="rect">
            <a:avLst/>
          </a:prstGeom>
          <a:noFill/>
        </p:spPr>
        <p:txBody>
          <a:bodyPr wrap="square" rtlCol="0">
            <a:spAutoFit/>
          </a:bodyPr>
          <a:lstStyle/>
          <a:p>
            <a:pPr algn="just"/>
            <a:r>
              <a:rPr lang="en-IN" sz="1600" dirty="0" smtClean="0">
                <a:latin typeface="Arial" pitchFamily="34" charset="0"/>
                <a:cs typeface="Arial" pitchFamily="34" charset="0"/>
              </a:rPr>
              <a:t>The end users of fruit image generation using generative AI can vary across different industries and applications. the end users can be artists and designers  , Advertisers and Marketers, Game Developers , E-commerce Platforms , Educational Institutions , Botanical and Agricultural Research , Medical and Healthcare Applications . Overall, the end users of fruit image generation using generative AI span a wide range of industries and disciplines, each with specific needs and applications for realistic fruit imagery.</a:t>
            </a:r>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1047749" y="1752600"/>
            <a:ext cx="8305801" cy="3508653"/>
          </a:xfrm>
          <a:prstGeom prst="rect">
            <a:avLst/>
          </a:prstGeom>
          <a:noFill/>
        </p:spPr>
        <p:txBody>
          <a:bodyPr wrap="square" rtlCol="0">
            <a:spAutoFit/>
          </a:bodyPr>
          <a:lstStyle/>
          <a:p>
            <a:r>
              <a:rPr lang="en-US" sz="2000" dirty="0"/>
              <a:t>Solution</a:t>
            </a:r>
            <a:r>
              <a:rPr lang="en-US" sz="1600" dirty="0" smtClean="0"/>
              <a:t>:</a:t>
            </a:r>
          </a:p>
          <a:p>
            <a:endParaRPr lang="en-US" sz="1600" dirty="0"/>
          </a:p>
          <a:p>
            <a:r>
              <a:rPr lang="en-US" sz="1600" dirty="0"/>
              <a:t>The solution is a Generative AI-powered </a:t>
            </a:r>
            <a:r>
              <a:rPr lang="en-US" sz="1600" dirty="0" smtClean="0"/>
              <a:t>fruits image </a:t>
            </a:r>
            <a:r>
              <a:rPr lang="en-US" sz="1600" dirty="0" smtClean="0"/>
              <a:t> </a:t>
            </a:r>
            <a:r>
              <a:rPr lang="en-US" sz="1600" dirty="0"/>
              <a:t>generator that dynamically </a:t>
            </a:r>
            <a:r>
              <a:rPr lang="en-US" sz="1600" dirty="0" smtClean="0"/>
              <a:t>creates </a:t>
            </a:r>
            <a:r>
              <a:rPr lang="en-IN" sz="1600" dirty="0"/>
              <a:t>high-resolution images with accurate fruit shapes, textures, </a:t>
            </a:r>
            <a:r>
              <a:rPr lang="en-IN" sz="1600" dirty="0" smtClean="0"/>
              <a:t>colours</a:t>
            </a:r>
            <a:r>
              <a:rPr lang="en-IN" sz="1600" dirty="0"/>
              <a:t>, and lighting conditions, while ensuring variability and coherence across different fruit types</a:t>
            </a:r>
            <a:r>
              <a:rPr lang="en-IN" sz="1600" dirty="0" smtClean="0"/>
              <a:t>.</a:t>
            </a:r>
            <a:r>
              <a:rPr lang="en-US" sz="1600" dirty="0" smtClean="0"/>
              <a:t> </a:t>
            </a:r>
            <a:r>
              <a:rPr lang="en-US" sz="1600" dirty="0"/>
              <a:t>By analyzing extensive databases </a:t>
            </a:r>
            <a:r>
              <a:rPr lang="en-US" sz="1600" dirty="0" smtClean="0"/>
              <a:t>of fruits and their kinds</a:t>
            </a:r>
          </a:p>
          <a:p>
            <a:endParaRPr lang="en-US" sz="1600" dirty="0"/>
          </a:p>
          <a:p>
            <a:r>
              <a:rPr lang="en-US" sz="2000" dirty="0"/>
              <a:t>Value Proposition</a:t>
            </a:r>
            <a:r>
              <a:rPr lang="en-US" sz="1600" dirty="0" smtClean="0"/>
              <a:t>:</a:t>
            </a:r>
          </a:p>
          <a:p>
            <a:endParaRPr lang="en-US" sz="1600" dirty="0"/>
          </a:p>
          <a:p>
            <a:r>
              <a:rPr lang="en-US" sz="1600" dirty="0"/>
              <a:t>The value proposition of this </a:t>
            </a:r>
            <a:r>
              <a:rPr lang="en-US" sz="1600" dirty="0" smtClean="0"/>
              <a:t>fruits image </a:t>
            </a:r>
            <a:r>
              <a:rPr lang="en-US" sz="1600" dirty="0" smtClean="0"/>
              <a:t>generator </a:t>
            </a:r>
            <a:r>
              <a:rPr lang="en-US" sz="1600" dirty="0"/>
              <a:t>lies in its ability to revolutionize the way users </a:t>
            </a:r>
            <a:r>
              <a:rPr lang="en-US" sz="1600" dirty="0" smtClean="0"/>
              <a:t>discover fruits and their names. </a:t>
            </a:r>
            <a:r>
              <a:rPr lang="en-US" sz="1600" dirty="0"/>
              <a:t>By </a:t>
            </a:r>
            <a:r>
              <a:rPr lang="en-US" sz="1600" dirty="0" smtClean="0"/>
              <a:t>offering high resolution images </a:t>
            </a:r>
            <a:r>
              <a:rPr lang="en-IN" sz="1600" dirty="0"/>
              <a:t>with accurate fruit shapes, textures, </a:t>
            </a:r>
            <a:r>
              <a:rPr lang="en-IN" sz="1600" dirty="0" smtClean="0"/>
              <a:t>colours</a:t>
            </a:r>
            <a:r>
              <a:rPr lang="en-IN" sz="1600" dirty="0"/>
              <a:t>, and lighting conditions, while ensuring variability and coherence across different fruit </a:t>
            </a:r>
            <a:r>
              <a:rPr lang="en-IN" sz="1600" dirty="0" smtClean="0"/>
              <a:t>types the industries can access this for their own use.</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914400" y="1490909"/>
            <a:ext cx="7772400" cy="5078313"/>
          </a:xfrm>
          <a:prstGeom prst="rect">
            <a:avLst/>
          </a:prstGeom>
          <a:noFill/>
        </p:spPr>
        <p:txBody>
          <a:bodyPr wrap="square" rtlCol="0">
            <a:spAutoFit/>
          </a:bodyPr>
          <a:lstStyle/>
          <a:p>
            <a:r>
              <a:rPr lang="en-IN" b="1" dirty="0"/>
              <a:t>Photorealistic Quality:</a:t>
            </a:r>
            <a:r>
              <a:rPr lang="en-IN" dirty="0"/>
              <a:t> The generated fruit images exhibit a level of detail, texture, and </a:t>
            </a:r>
            <a:r>
              <a:rPr lang="en-IN" dirty="0" smtClean="0"/>
              <a:t>colour </a:t>
            </a:r>
            <a:r>
              <a:rPr lang="en-IN" dirty="0"/>
              <a:t>fidelity that closely resembles photographs of real fruits. This high degree of realism can often be indistinguishable from actual fruit images, eliciting a sense of awe and amazement</a:t>
            </a:r>
            <a:r>
              <a:rPr lang="en-IN" dirty="0" smtClean="0"/>
              <a:t>.</a:t>
            </a:r>
          </a:p>
          <a:p>
            <a:endParaRPr lang="en-IN" dirty="0"/>
          </a:p>
          <a:p>
            <a:r>
              <a:rPr lang="en-IN" b="1" dirty="0"/>
              <a:t>Variety and Diversity:</a:t>
            </a:r>
            <a:r>
              <a:rPr lang="en-IN" dirty="0"/>
              <a:t> The generative AI model is capable of producing a wide variety of fruit types, shapes, sizes, and </a:t>
            </a:r>
            <a:r>
              <a:rPr lang="en-IN" dirty="0" smtClean="0"/>
              <a:t>colours</a:t>
            </a:r>
            <a:r>
              <a:rPr lang="en-IN" dirty="0"/>
              <a:t>, mimicking the rich diversity found in nature. This diversity allows for the creation of an extensive library of fruit images, catering to different preferences and requirements</a:t>
            </a:r>
            <a:r>
              <a:rPr lang="en-IN" dirty="0" smtClean="0"/>
              <a:t>.</a:t>
            </a:r>
          </a:p>
          <a:p>
            <a:endParaRPr lang="en-IN" dirty="0"/>
          </a:p>
          <a:p>
            <a:r>
              <a:rPr lang="en-IN" b="1" dirty="0"/>
              <a:t>Creative Possibilities:</a:t>
            </a:r>
            <a:r>
              <a:rPr lang="en-IN" dirty="0"/>
              <a:t> Artists, designers, and creators are empowered with a vast repository of synthetic fruit images, sparking creativity and enabling them to explore new artistic expressions and visual concepts. The ability to generate custom fruit images with desired attributes opens up endless possibilities for innovative designs and compositions.</a:t>
            </a:r>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228600" y="76201"/>
            <a:ext cx="3048000" cy="752129"/>
          </a:xfrm>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693964" y="823839"/>
            <a:ext cx="8040052" cy="5632311"/>
          </a:xfrm>
          <a:prstGeom prst="rect">
            <a:avLst/>
          </a:prstGeom>
          <a:noFill/>
        </p:spPr>
        <p:txBody>
          <a:bodyPr wrap="square" rtlCol="0">
            <a:spAutoFit/>
          </a:bodyPr>
          <a:lstStyle/>
          <a:p>
            <a:r>
              <a:rPr lang="en-IN" b="1" dirty="0"/>
              <a:t>Data Collection and </a:t>
            </a:r>
            <a:r>
              <a:rPr lang="en-IN" b="1" dirty="0" err="1" smtClean="0"/>
              <a:t>Preprocessing</a:t>
            </a:r>
            <a:r>
              <a:rPr lang="en-IN" b="1" dirty="0"/>
              <a:t>:</a:t>
            </a:r>
            <a:endParaRPr lang="en-IN" dirty="0"/>
          </a:p>
          <a:p>
            <a:pPr lvl="1"/>
            <a:r>
              <a:rPr lang="en-IN" dirty="0" err="1" smtClean="0"/>
              <a:t>Preprocess</a:t>
            </a:r>
            <a:r>
              <a:rPr lang="en-IN" dirty="0" smtClean="0"/>
              <a:t> </a:t>
            </a:r>
            <a:r>
              <a:rPr lang="en-IN" dirty="0"/>
              <a:t>the dataset by normalizing pixel values, resizing images to a consistent resolution, and augmenting the dataset with transformations like rotation, flipping, and scaling. This helps enhance model generalization and robustness.</a:t>
            </a:r>
          </a:p>
          <a:p>
            <a:r>
              <a:rPr lang="en-IN" b="1" dirty="0"/>
              <a:t>Model Architecture Design</a:t>
            </a:r>
            <a:r>
              <a:rPr lang="en-IN" b="1" dirty="0" smtClean="0"/>
              <a:t>:</a:t>
            </a:r>
            <a:endParaRPr lang="en-IN" dirty="0"/>
          </a:p>
          <a:p>
            <a:pPr lvl="1"/>
            <a:r>
              <a:rPr lang="en-IN" dirty="0"/>
              <a:t>For GANs, the model consists of two neural networks: a generator and a discriminator. The generator synthesizes realistic fruit images from random noise, while the discriminator evaluates the generated images' realism compared to real fruit images.</a:t>
            </a:r>
          </a:p>
          <a:p>
            <a:r>
              <a:rPr lang="en-IN" b="1" dirty="0" smtClean="0"/>
              <a:t>Training</a:t>
            </a:r>
            <a:r>
              <a:rPr lang="en-IN" b="1" dirty="0"/>
              <a:t>:</a:t>
            </a:r>
            <a:endParaRPr lang="en-IN" dirty="0"/>
          </a:p>
          <a:p>
            <a:pPr lvl="1"/>
            <a:r>
              <a:rPr lang="en-IN" dirty="0" smtClean="0"/>
              <a:t>During </a:t>
            </a:r>
            <a:r>
              <a:rPr lang="en-IN" dirty="0"/>
              <a:t>training, the generator learns to produce increasingly realistic fruit images that deceive the discriminator, while the discriminator learns to distinguish between real and generated </a:t>
            </a:r>
            <a:r>
              <a:rPr lang="en-IN" dirty="0" smtClean="0"/>
              <a:t>images.</a:t>
            </a:r>
          </a:p>
          <a:p>
            <a:r>
              <a:rPr lang="en-IN" b="1" dirty="0" smtClean="0"/>
              <a:t>Deployment </a:t>
            </a:r>
            <a:r>
              <a:rPr lang="en-IN" b="1" dirty="0"/>
              <a:t>and Application:</a:t>
            </a:r>
            <a:endParaRPr lang="en-IN" dirty="0"/>
          </a:p>
          <a:p>
            <a:pPr lvl="1"/>
            <a:r>
              <a:rPr lang="en-IN" dirty="0"/>
              <a:t>Once trained and evaluated, deploy the generative model for practical applications such as digital art, graphic design, virtual environments, or e-commerce platforms.</a:t>
            </a:r>
          </a:p>
          <a:p>
            <a:pPr lvl="1"/>
            <a:r>
              <a:rPr lang="en-IN" dirty="0"/>
              <a:t>Provide an interface or API for users to interact with the model and generate fruit images according to their specific needs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909</Words>
  <Application>Microsoft Office PowerPoint</Application>
  <PresentationFormat>Custom</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FRUITS IMAGE GENERATOR:USING GENERATIVE 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dc:creator>
  <cp:lastModifiedBy>2021PITAI281</cp:lastModifiedBy>
  <cp:revision>12</cp:revision>
  <dcterms:created xsi:type="dcterms:W3CDTF">2024-03-28T04:06:34Z</dcterms:created>
  <dcterms:modified xsi:type="dcterms:W3CDTF">2024-04-01T06:09:28Z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