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03031"/>
            <a:ext cx="8791575" cy="2537138"/>
          </a:xfrm>
        </p:spPr>
        <p:txBody>
          <a:bodyPr/>
          <a:lstStyle/>
          <a:p>
            <a:r>
              <a:rPr lang="en-US" dirty="0" smtClean="0"/>
              <a:t>Daily Step Tracker With goal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28810"/>
            <a:ext cx="8791575" cy="275607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800" dirty="0" err="1" smtClean="0"/>
              <a:t>YaShfa</a:t>
            </a:r>
            <a:r>
              <a:rPr lang="en-US" sz="2800" dirty="0" smtClean="0"/>
              <a:t> Arif (bcy243034) </a:t>
            </a:r>
          </a:p>
          <a:p>
            <a:pPr algn="r"/>
            <a:r>
              <a:rPr lang="en-US" sz="2800" dirty="0"/>
              <a:t>Rahim </a:t>
            </a:r>
            <a:r>
              <a:rPr lang="en-US" sz="2800" dirty="0" err="1"/>
              <a:t>ullah</a:t>
            </a:r>
            <a:r>
              <a:rPr lang="en-US" sz="2800" dirty="0"/>
              <a:t> (</a:t>
            </a:r>
            <a:r>
              <a:rPr lang="en-US" sz="2800" dirty="0" smtClean="0"/>
              <a:t>Bcy243017)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000" dirty="0" smtClean="0"/>
              <a:t>PRESENTED TO: </a:t>
            </a:r>
            <a:r>
              <a:rPr lang="en-US" sz="3000" dirty="0" smtClean="0"/>
              <a:t>Syed </a:t>
            </a:r>
            <a:r>
              <a:rPr lang="en-US" sz="3000" dirty="0" err="1" smtClean="0"/>
              <a:t>Waqas</a:t>
            </a:r>
            <a:r>
              <a:rPr lang="en-US" sz="3000" dirty="0" smtClean="0"/>
              <a:t> </a:t>
            </a:r>
            <a:r>
              <a:rPr lang="en-US" sz="3000" dirty="0" err="1" smtClean="0"/>
              <a:t>ayub</a:t>
            </a:r>
            <a:r>
              <a:rPr lang="en-US" sz="3000" dirty="0" smtClean="0"/>
              <a:t> shah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38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99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Franklin Gothic Medium" panose="020B0603020102020204" pitchFamily="34" charset="0"/>
              </a:rPr>
              <a:t>A tool to help users track their daily step goals.</a:t>
            </a:r>
          </a:p>
          <a:p>
            <a:r>
              <a:rPr lang="en-US" sz="2800" dirty="0" smtClean="0">
                <a:latin typeface="Franklin Gothic Medium" panose="020B0603020102020204" pitchFamily="34" charset="0"/>
              </a:rPr>
              <a:t>Provides feedback based on performance.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lang="en-US" sz="3600" b="1" dirty="0" smtClean="0">
                <a:latin typeface="Franklin Gothic Medium" panose="020B0603020102020204" pitchFamily="34" charset="0"/>
              </a:rPr>
              <a:t>OBJECTIVES:                             </a:t>
            </a:r>
          </a:p>
          <a:p>
            <a:r>
              <a:rPr lang="en-US" sz="2800" dirty="0" smtClean="0">
                <a:latin typeface="Franklin Gothic Medium" panose="020B0603020102020204" pitchFamily="34" charset="0"/>
              </a:rPr>
              <a:t>Motivates users to stay active .</a:t>
            </a:r>
          </a:p>
          <a:p>
            <a:r>
              <a:rPr lang="en-US" sz="2800" dirty="0" smtClean="0">
                <a:latin typeface="Franklin Gothic Medium" panose="020B0603020102020204" pitchFamily="34" charset="0"/>
              </a:rPr>
              <a:t>Encourages healthy habits.</a:t>
            </a:r>
            <a:endParaRPr lang="en-US" sz="2800" dirty="0">
              <a:latin typeface="Franklin Gothic Medium" panose="020B06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1" y="3541665"/>
            <a:ext cx="3247430" cy="28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Features: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3194"/>
            <a:ext cx="9905999" cy="512579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Ensures valid input for daily goals and steps.</a:t>
            </a:r>
            <a:r>
              <a:rPr lang="en-US" sz="2800" dirty="0" smtClean="0"/>
              <a:t>    </a:t>
            </a:r>
          </a:p>
          <a:p>
            <a:r>
              <a:rPr lang="en-US" sz="2800" dirty="0" smtClean="0"/>
              <a:t>Rejects negative or invalid inputs. </a:t>
            </a:r>
            <a:r>
              <a:rPr lang="en-US" sz="2800" dirty="0" smtClean="0"/>
              <a:t>   </a:t>
            </a:r>
          </a:p>
          <a:p>
            <a:r>
              <a:rPr lang="en-US" sz="2800" dirty="0" smtClean="0"/>
              <a:t>It gives feedback if the goal was met,</a:t>
            </a:r>
          </a:p>
          <a:p>
            <a:pPr marL="0" indent="0">
              <a:buNone/>
            </a:pPr>
            <a:r>
              <a:rPr lang="en-US" sz="2800" dirty="0" smtClean="0"/>
              <a:t> missed or exceed.  </a:t>
            </a:r>
          </a:p>
          <a:p>
            <a:r>
              <a:rPr lang="en-US" sz="2800" dirty="0" smtClean="0"/>
              <a:t> It provides user friendly interface</a:t>
            </a:r>
          </a:p>
          <a:p>
            <a:pPr marL="0" indent="0">
              <a:buNone/>
            </a:pPr>
            <a:r>
              <a:rPr lang="en-US" sz="2800" dirty="0" smtClean="0"/>
              <a:t> that is simple.  </a:t>
            </a:r>
            <a:endParaRPr lang="en-US" sz="2800" dirty="0" smtClean="0"/>
          </a:p>
          <a:p>
            <a:endParaRPr lang="en-US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89" y="2689184"/>
            <a:ext cx="3269136" cy="32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0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847" y="-103034"/>
            <a:ext cx="9905998" cy="1365161"/>
          </a:xfrm>
        </p:spPr>
        <p:txBody>
          <a:bodyPr/>
          <a:lstStyle/>
          <a:p>
            <a:r>
              <a:rPr lang="en-US" b="1" dirty="0" smtClean="0"/>
              <a:t>Use of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01522"/>
            <a:ext cx="9905999" cy="5956478"/>
          </a:xfrm>
        </p:spPr>
        <p:txBody>
          <a:bodyPr/>
          <a:lstStyle/>
          <a:p>
            <a:r>
              <a:rPr lang="en-US" dirty="0" smtClean="0"/>
              <a:t>In function we have said that </a:t>
            </a:r>
            <a:r>
              <a:rPr lang="en-US" b="1" dirty="0" smtClean="0"/>
              <a:t>if</a:t>
            </a:r>
            <a:r>
              <a:rPr lang="en-US" dirty="0" smtClean="0"/>
              <a:t> step taken is less then goal, message will pass out </a:t>
            </a:r>
            <a:r>
              <a:rPr lang="en-US" dirty="0" smtClean="0"/>
              <a:t>that the </a:t>
            </a:r>
            <a:r>
              <a:rPr lang="en-US" b="1" dirty="0" smtClean="0"/>
              <a:t>goal was not met</a:t>
            </a:r>
            <a:r>
              <a:rPr lang="en-US" dirty="0" smtClean="0"/>
              <a:t>.</a:t>
            </a:r>
          </a:p>
          <a:p>
            <a:r>
              <a:rPr lang="en-US" b="1" dirty="0"/>
              <a:t>E</a:t>
            </a:r>
            <a:r>
              <a:rPr lang="en-US" b="1" dirty="0" smtClean="0"/>
              <a:t>lse</a:t>
            </a:r>
            <a:r>
              <a:rPr lang="en-US" dirty="0" smtClean="0"/>
              <a:t> message will pass out the </a:t>
            </a:r>
            <a:r>
              <a:rPr lang="en-US" b="1" dirty="0" smtClean="0"/>
              <a:t>goal was met!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b="1" dirty="0" smtClean="0"/>
              <a:t>Code Snippet: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52" y="3245476"/>
            <a:ext cx="8657187" cy="26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57" y="1"/>
            <a:ext cx="10055738" cy="1674254"/>
          </a:xfrm>
        </p:spPr>
        <p:txBody>
          <a:bodyPr/>
          <a:lstStyle/>
          <a:p>
            <a:r>
              <a:rPr lang="en-US" b="1" dirty="0" smtClean="0"/>
              <a:t>Output sample: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248" y="1208887"/>
            <a:ext cx="11153103" cy="5660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 NOT MET: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GOAL </a:t>
            </a:r>
            <a:r>
              <a:rPr lang="en-US" b="1" dirty="0" smtClean="0"/>
              <a:t>MET: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 </a:t>
            </a:r>
            <a:r>
              <a:rPr lang="en-US" b="1" dirty="0" smtClean="0"/>
              <a:t>EXCEEDED: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89" y="1340031"/>
            <a:ext cx="5876394" cy="1626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89" y="3196862"/>
            <a:ext cx="5958054" cy="15647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489" y="4992209"/>
            <a:ext cx="5987406" cy="16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Invalid input: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7749997" cy="21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7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4254"/>
            <a:ext cx="9905999" cy="5074275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E</a:t>
            </a:r>
            <a:r>
              <a:rPr lang="en-US" sz="2800" dirty="0" smtClean="0"/>
              <a:t>ncourages an active lifestyle.</a:t>
            </a:r>
          </a:p>
          <a:p>
            <a:r>
              <a:rPr lang="en-US" sz="2800" dirty="0" smtClean="0"/>
              <a:t>Provides helpful feedback to users.</a:t>
            </a:r>
          </a:p>
          <a:p>
            <a:r>
              <a:rPr lang="en-US" sz="2800" dirty="0" smtClean="0"/>
              <a:t>Demonstrates how simple programs can</a:t>
            </a:r>
          </a:p>
          <a:p>
            <a:pPr marL="0" indent="0">
              <a:buNone/>
            </a:pPr>
            <a:r>
              <a:rPr lang="en-US" sz="2800" dirty="0" smtClean="0"/>
              <a:t> be impactful.</a:t>
            </a:r>
          </a:p>
          <a:p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042" y="996865"/>
            <a:ext cx="3073369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68191"/>
            <a:ext cx="9905998" cy="233107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       THANK</a:t>
            </a:r>
            <a:endParaRPr lang="en-US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801" y="1795346"/>
            <a:ext cx="9813702" cy="404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 smtClean="0">
                <a:latin typeface="+mj-lt"/>
              </a:rPr>
              <a:t>                YOU!</a:t>
            </a:r>
            <a:endParaRPr lang="en-US" sz="8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272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</TotalTime>
  <Words>184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Medium</vt:lpstr>
      <vt:lpstr>Trebuchet MS</vt:lpstr>
      <vt:lpstr>Tw Cen MT</vt:lpstr>
      <vt:lpstr>Circuit</vt:lpstr>
      <vt:lpstr>Daily Step Tracker With goal monitoring</vt:lpstr>
      <vt:lpstr>Introduction:</vt:lpstr>
      <vt:lpstr>Program Features:</vt:lpstr>
      <vt:lpstr>Use of function</vt:lpstr>
      <vt:lpstr>Output sample:</vt:lpstr>
      <vt:lpstr>Invalid input:</vt:lpstr>
      <vt:lpstr>conclusion:</vt:lpstr>
      <vt:lpstr>       THANK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Employee Data Management System</dc:title>
  <dc:creator>dell</dc:creator>
  <cp:lastModifiedBy>DELL</cp:lastModifiedBy>
  <cp:revision>26</cp:revision>
  <dcterms:created xsi:type="dcterms:W3CDTF">2025-01-04T14:42:44Z</dcterms:created>
  <dcterms:modified xsi:type="dcterms:W3CDTF">2025-01-15T07:09:59Z</dcterms:modified>
</cp:coreProperties>
</file>