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6F51-EE50-4034-B293-C2257499F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F3579-F945-E73B-A982-6D0B1AEF2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7CAA4-585C-8F73-11F7-5071302F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4206-24B2-4673-5468-83DDBDA5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566D-EEB3-55F3-8853-D96D0BDC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6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AD4E-90F0-5FA5-9002-0F8B3CD6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61472-043F-5C1F-E870-FDD643A8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1953-3998-7E71-74D3-97913465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0A66-B3BF-12A9-DC9E-94B2FA91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E3C10-6CE7-B2E3-B399-B5BC4B00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6A77E-DAAF-C6BF-871A-1F7D3EEAD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4398F-6D91-C544-4236-B6255C805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1A4FD-7C36-A55A-AB7A-6E650E95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5C1B-7CA0-4D73-9752-B231C8FA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FBCD-28C9-8B65-FA85-C031D693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9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C115-E8F6-A8A5-1F0A-2571C05D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F560A-7A3B-510E-C107-B8D2F02D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A6FE-36E6-65D1-B051-4D5E0748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D78C-2988-BBA2-913B-93ACEBC8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4DE8A-14AD-CFE6-415F-DE2800B8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DFA5-CEA8-594C-370D-986F8557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4B03F-4139-AB0D-F95C-C6938E01B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1B2C-7E72-033C-BC7C-E04C4B85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DCEA-8CAD-0DC1-C638-AA187C9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975A-581D-5ABE-80F6-19E2730E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A00C-49BB-4C51-5EDE-D5483E6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690F-CBC2-6404-4F88-9BF7CCF3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52668-9B8C-DEB7-D2F8-C709AA33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0F24-0949-BD03-5C5B-F70A1091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85F9C-A555-EBAF-9AA3-36F96AF7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DE304-1814-AA11-005E-7D0F47EB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6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0266-EAFA-CBEF-776F-C8718AE1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83EC5-8135-CF98-94DA-35BBC9E5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9A1FE-DA3B-BCF1-1F63-371CEE893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DEBB-8827-3BF5-813E-CB42E28D4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472C2-7435-D862-B8DF-376AAB51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26EA9-5B34-0BC4-541C-EB4A90CF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DBA3E-0A9C-212F-7092-90C44DEA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DBBBF-2BAF-5857-24A8-DCE2F774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770C-894D-A2E1-0500-592B5D9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DFF8D-065E-0F5A-7671-F0AB1080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99792-9BF3-BE5B-5839-CD053CF9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3754E-C4B4-CF2F-582F-A96F7AC3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2DD46-122B-6DB8-7C16-6AB525ED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A94CE-AC29-A27A-23F2-37B76E1C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6A130-F692-5FBD-623B-3F7AB4CC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D98E-AF71-36FA-4852-A372B862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6E25-5148-EFFF-D26E-599CB8AE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9A7C-D437-CC67-4868-3C40D4206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7BEB5-32F3-9BF0-60F4-36008E05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81514-36A9-6BDA-40E5-BFB0A1D0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C49B-72BD-5E49-1783-BE95E16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4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FE5-0561-FEFB-B26C-6F80D13D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B5A3F-2221-6AEC-13EA-7446F686D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6046B-F28B-9FBB-D4A7-ABA17D0F3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898D6-A378-3BB8-A37E-530636F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2C4C8-52A3-F3BF-D625-491C2E80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2E572-6C4A-7265-3A42-5047B350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A619B-A183-D2C5-E4B1-EC654929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8D68-B057-C738-E19E-04974FC33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9E17-0D2B-961D-D202-61D2A517B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EA5E-7BE4-4158-BBFD-974C36040CD5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38DC-B8FC-322E-47CA-02FD3F326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66E8A-AEE3-1D87-8D15-4D7C823FB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99E2-F2D0-44D3-81D3-F88E2264E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0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C1C8FB-885A-9198-EF1A-8BEA1040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43"/>
            <a:ext cx="12192000" cy="680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6587E-CEE8-612F-C1F4-818AB75E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0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B0060-2DE8-889A-A561-5428D01D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2"/>
            <a:ext cx="12200298" cy="68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C42B9-13F6-A2E9-0B9C-2B46C85D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0"/>
            <a:ext cx="12210935" cy="68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A671F-DD69-9C64-B3BC-C756B419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23"/>
            <a:ext cx="12192000" cy="68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pandey</dc:creator>
  <cp:lastModifiedBy>yash pandey</cp:lastModifiedBy>
  <cp:revision>1</cp:revision>
  <dcterms:created xsi:type="dcterms:W3CDTF">2024-03-10T15:21:14Z</dcterms:created>
  <dcterms:modified xsi:type="dcterms:W3CDTF">2024-03-10T15:21:32Z</dcterms:modified>
</cp:coreProperties>
</file>