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5" r:id="rId7"/>
    <p:sldId id="258" r:id="rId8"/>
    <p:sldId id="259" r:id="rId9"/>
    <p:sldId id="266" r:id="rId10"/>
    <p:sldId id="260" r:id="rId11"/>
    <p:sldId id="261" r:id="rId12"/>
    <p:sldId id="262" r:id="rId13"/>
    <p:sldId id="263" r:id="rId14"/>
    <p:sldId id="267" r:id="rId15"/>
    <p:sldId id="268" r:id="rId16"/>
    <p:sldId id="26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043B9-143C-4FAB-8473-EAA22DE5D8F9}" v="106" dt="2022-01-03T19:00:53.332"/>
    <p1510:client id="{1E6F4C91-9992-4961-AB44-7D71E711C203}" v="560" dt="2022-01-03T18:40:27.552"/>
    <p1510:client id="{2714B1D6-A590-47F8-BEDA-CDAFF6D65DD8}" v="73" dt="2022-01-03T16:57:52.550"/>
    <p1510:client id="{3627837F-87F4-4325-9837-90C5203BD8A9}" v="678" dt="2022-04-04T07:42:46.674"/>
    <p1510:client id="{4222E8C9-7AE9-4B02-BFBA-BC79D9B6E742}" v="48" dt="2022-04-04T08:00:01.970"/>
    <p1510:client id="{47726ACC-127F-487B-A86F-FC431259863B}" v="83" dt="2022-01-03T16:34:57.572"/>
    <p1510:client id="{4B75C320-0E17-4E7E-B82E-141E0DF9757E}" v="4" dt="2022-01-03T17:36:53.435"/>
    <p1510:client id="{4E54E293-98F7-4D34-9A81-0B3B8B595138}" v="1" dt="2022-04-04T08:09:05.274"/>
    <p1510:client id="{5F9ABD22-0081-415D-9B45-E1F28D34DD9F}" v="13" dt="2022-04-04T08:07:36.569"/>
    <p1510:client id="{A21B32F1-F18D-4ACF-8F4E-A6D314FF16C2}" v="61" dt="2022-01-03T17:27:32.615"/>
    <p1510:client id="{A4E0B326-F94B-4ED7-B362-3B10153510EF}" v="18" dt="2022-01-04T09:17:16.197"/>
    <p1510:client id="{AC031F09-BB39-4B72-8EE4-8A710A303723}" v="9" dt="2022-01-04T09:04:57.770"/>
    <p1510:client id="{ACD47F8A-78B7-4D1D-813D-EFEE8B9B759C}" v="92" dt="2022-04-04T07:53:07.253"/>
    <p1510:client id="{BADFE091-F00F-45F4-B227-2F1B515CBBB0}" v="60" dt="2022-04-04T07:49:28.752"/>
    <p1510:client id="{BB6495C1-B853-4C2C-BAB4-38BBC3E4120A}" v="40" dt="2022-01-03T17:15:57.041"/>
    <p1510:client id="{C48438E6-F2C4-4736-AF55-A5CA2409B5A0}" v="31" dt="2022-01-04T09:25:09.353"/>
    <p1510:client id="{CDD3AE21-0BB6-4502-89C7-2518BEEBAB31}" v="7" dt="2022-04-04T08:11:43.792"/>
    <p1510:client id="{E269C82B-9099-4988-9D0D-9B37D4827C07}" v="42" dt="2022-04-04T08:05:23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hivarudrappa" userId="S::sachin_shivarudrappa@thbs.com::493dd59d-11df-4724-8e64-6a05d1c008b5" providerId="AD" clId="Web-{BB6495C1-B853-4C2C-BAB4-38BBC3E4120A}"/>
    <pc:docChg chg="modSld">
      <pc:chgData name="Sachin Shivarudrappa" userId="S::sachin_shivarudrappa@thbs.com::493dd59d-11df-4724-8e64-6a05d1c008b5" providerId="AD" clId="Web-{BB6495C1-B853-4C2C-BAB4-38BBC3E4120A}" dt="2022-01-03T17:15:57.041" v="29" actId="20577"/>
      <pc:docMkLst>
        <pc:docMk/>
      </pc:docMkLst>
      <pc:sldChg chg="addSp modSp">
        <pc:chgData name="Sachin Shivarudrappa" userId="S::sachin_shivarudrappa@thbs.com::493dd59d-11df-4724-8e64-6a05d1c008b5" providerId="AD" clId="Web-{BB6495C1-B853-4C2C-BAB4-38BBC3E4120A}" dt="2022-01-03T17:15:57.041" v="29" actId="20577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BB6495C1-B853-4C2C-BAB4-38BBC3E4120A}" dt="2022-01-03T17:15:27.602" v="11" actId="1076"/>
          <ac:spMkLst>
            <pc:docMk/>
            <pc:sldMk cId="2911342541" sldId="257"/>
            <ac:spMk id="2" creationId="{4D2E45DF-4CE5-49A2-9B0B-8EC802AFEA55}"/>
          </ac:spMkLst>
        </pc:spChg>
        <pc:spChg chg="add mod">
          <ac:chgData name="Sachin Shivarudrappa" userId="S::sachin_shivarudrappa@thbs.com::493dd59d-11df-4724-8e64-6a05d1c008b5" providerId="AD" clId="Web-{BB6495C1-B853-4C2C-BAB4-38BBC3E4120A}" dt="2022-01-03T17:15:13.258" v="9" actId="1076"/>
          <ac:spMkLst>
            <pc:docMk/>
            <pc:sldMk cId="2911342541" sldId="257"/>
            <ac:spMk id="4" creationId="{56C1E849-2FB1-403E-83FD-112AFFB3A9FD}"/>
          </ac:spMkLst>
        </pc:spChg>
        <pc:spChg chg="add mod">
          <ac:chgData name="Sachin Shivarudrappa" userId="S::sachin_shivarudrappa@thbs.com::493dd59d-11df-4724-8e64-6a05d1c008b5" providerId="AD" clId="Web-{BB6495C1-B853-4C2C-BAB4-38BBC3E4120A}" dt="2022-01-03T17:15:57.041" v="29" actId="20577"/>
          <ac:spMkLst>
            <pc:docMk/>
            <pc:sldMk cId="2911342541" sldId="257"/>
            <ac:spMk id="5" creationId="{51D7BA95-0EF0-4544-A0E9-477148B11B68}"/>
          </ac:spMkLst>
        </pc:spChg>
      </pc:sldChg>
    </pc:docChg>
  </pc:docChgLst>
  <pc:docChgLst>
    <pc:chgData name="Sachin Shivarudrappa" userId="S::sachin_shivarudrappa@thbs.com::493dd59d-11df-4724-8e64-6a05d1c008b5" providerId="AD" clId="Web-{BADFE091-F00F-45F4-B227-2F1B515CBBB0}"/>
    <pc:docChg chg="addSld modSld">
      <pc:chgData name="Sachin Shivarudrappa" userId="S::sachin_shivarudrappa@thbs.com::493dd59d-11df-4724-8e64-6a05d1c008b5" providerId="AD" clId="Web-{BADFE091-F00F-45F4-B227-2F1B515CBBB0}" dt="2022-04-04T07:49:26.455" v="55" actId="20577"/>
      <pc:docMkLst>
        <pc:docMk/>
      </pc:docMkLst>
      <pc:sldChg chg="addSp delSp modSp">
        <pc:chgData name="Sachin Shivarudrappa" userId="S::sachin_shivarudrappa@thbs.com::493dd59d-11df-4724-8e64-6a05d1c008b5" providerId="AD" clId="Web-{BADFE091-F00F-45F4-B227-2F1B515CBBB0}" dt="2022-04-04T07:45:51.358" v="41" actId="14100"/>
        <pc:sldMkLst>
          <pc:docMk/>
          <pc:sldMk cId="863558592" sldId="260"/>
        </pc:sldMkLst>
        <pc:spChg chg="mod">
          <ac:chgData name="Sachin Shivarudrappa" userId="S::sachin_shivarudrappa@thbs.com::493dd59d-11df-4724-8e64-6a05d1c008b5" providerId="AD" clId="Web-{BADFE091-F00F-45F4-B227-2F1B515CBBB0}" dt="2022-04-04T07:45:26.420" v="37" actId="1076"/>
          <ac:spMkLst>
            <pc:docMk/>
            <pc:sldMk cId="863558592" sldId="260"/>
            <ac:spMk id="2" creationId="{D0D66C68-E76A-4B49-ACDC-7432135E804C}"/>
          </ac:spMkLst>
        </pc:spChg>
        <pc:spChg chg="del">
          <ac:chgData name="Sachin Shivarudrappa" userId="S::sachin_shivarudrappa@thbs.com::493dd59d-11df-4724-8e64-6a05d1c008b5" providerId="AD" clId="Web-{BADFE091-F00F-45F4-B227-2F1B515CBBB0}" dt="2022-04-04T07:44:35.122" v="0"/>
          <ac:spMkLst>
            <pc:docMk/>
            <pc:sldMk cId="863558592" sldId="260"/>
            <ac:spMk id="3" creationId="{9FF22E60-9E0C-45F9-954E-5444898CE864}"/>
          </ac:spMkLst>
        </pc:spChg>
        <pc:picChg chg="add mod ord modCrop">
          <ac:chgData name="Sachin Shivarudrappa" userId="S::sachin_shivarudrappa@thbs.com::493dd59d-11df-4724-8e64-6a05d1c008b5" providerId="AD" clId="Web-{BADFE091-F00F-45F4-B227-2F1B515CBBB0}" dt="2022-04-04T07:45:51.358" v="41" actId="14100"/>
          <ac:picMkLst>
            <pc:docMk/>
            <pc:sldMk cId="863558592" sldId="260"/>
            <ac:picMk id="4" creationId="{D74CF0D4-7D3A-4539-48D2-A6271D45700D}"/>
          </ac:picMkLst>
        </pc:picChg>
      </pc:sldChg>
      <pc:sldChg chg="addSp delSp modSp add replId">
        <pc:chgData name="Sachin Shivarudrappa" userId="S::sachin_shivarudrappa@thbs.com::493dd59d-11df-4724-8e64-6a05d1c008b5" providerId="AD" clId="Web-{BADFE091-F00F-45F4-B227-2F1B515CBBB0}" dt="2022-04-04T07:49:26.455" v="55" actId="20577"/>
        <pc:sldMkLst>
          <pc:docMk/>
          <pc:sldMk cId="2905637221" sldId="266"/>
        </pc:sldMkLst>
        <pc:spChg chg="mod">
          <ac:chgData name="Sachin Shivarudrappa" userId="S::sachin_shivarudrappa@thbs.com::493dd59d-11df-4724-8e64-6a05d1c008b5" providerId="AD" clId="Web-{BADFE091-F00F-45F4-B227-2F1B515CBBB0}" dt="2022-04-04T07:49:26.455" v="55" actId="20577"/>
          <ac:spMkLst>
            <pc:docMk/>
            <pc:sldMk cId="2905637221" sldId="266"/>
            <ac:spMk id="2" creationId="{D0D66C68-E76A-4B49-ACDC-7432135E804C}"/>
          </ac:spMkLst>
        </pc:spChg>
        <pc:spChg chg="add del mod">
          <ac:chgData name="Sachin Shivarudrappa" userId="S::sachin_shivarudrappa@thbs.com::493dd59d-11df-4724-8e64-6a05d1c008b5" providerId="AD" clId="Web-{BADFE091-F00F-45F4-B227-2F1B515CBBB0}" dt="2022-04-04T07:49:02.501" v="44"/>
          <ac:spMkLst>
            <pc:docMk/>
            <pc:sldMk cId="2905637221" sldId="266"/>
            <ac:spMk id="4" creationId="{076BDFA5-0C7E-9510-CAA5-2699A20BD8E1}"/>
          </ac:spMkLst>
        </pc:spChg>
        <pc:picChg chg="add mod ord">
          <ac:chgData name="Sachin Shivarudrappa" userId="S::sachin_shivarudrappa@thbs.com::493dd59d-11df-4724-8e64-6a05d1c008b5" providerId="AD" clId="Web-{BADFE091-F00F-45F4-B227-2F1B515CBBB0}" dt="2022-04-04T07:49:20.205" v="49" actId="14100"/>
          <ac:picMkLst>
            <pc:docMk/>
            <pc:sldMk cId="2905637221" sldId="266"/>
            <ac:picMk id="5" creationId="{32BC709C-6475-6AD3-0A17-B0874DCA4852}"/>
          </ac:picMkLst>
        </pc:picChg>
        <pc:picChg chg="del">
          <ac:chgData name="Sachin Shivarudrappa" userId="S::sachin_shivarudrappa@thbs.com::493dd59d-11df-4724-8e64-6a05d1c008b5" providerId="AD" clId="Web-{BADFE091-F00F-45F4-B227-2F1B515CBBB0}" dt="2022-04-04T07:49:00.033" v="43"/>
          <ac:picMkLst>
            <pc:docMk/>
            <pc:sldMk cId="2905637221" sldId="266"/>
            <ac:picMk id="7" creationId="{CFDCA147-EFC4-4B73-AE6B-9837B856CF15}"/>
          </ac:picMkLst>
        </pc:picChg>
      </pc:sldChg>
    </pc:docChg>
  </pc:docChgLst>
  <pc:docChgLst>
    <pc:chgData name="Sachin Shivarudrappa" userId="S::sachin_shivarudrappa@thbs.com::493dd59d-11df-4724-8e64-6a05d1c008b5" providerId="AD" clId="Web-{5F9ABD22-0081-415D-9B45-E1F28D34DD9F}"/>
    <pc:docChg chg="modSld">
      <pc:chgData name="Sachin Shivarudrappa" userId="S::sachin_shivarudrappa@thbs.com::493dd59d-11df-4724-8e64-6a05d1c008b5" providerId="AD" clId="Web-{5F9ABD22-0081-415D-9B45-E1F28D34DD9F}" dt="2022-04-04T08:07:36.569" v="12"/>
      <pc:docMkLst>
        <pc:docMk/>
      </pc:docMkLst>
      <pc:sldChg chg="addSp delSp modSp">
        <pc:chgData name="Sachin Shivarudrappa" userId="S::sachin_shivarudrappa@thbs.com::493dd59d-11df-4724-8e64-6a05d1c008b5" providerId="AD" clId="Web-{5F9ABD22-0081-415D-9B45-E1F28D34DD9F}" dt="2022-04-04T08:07:36.569" v="12"/>
        <pc:sldMkLst>
          <pc:docMk/>
          <pc:sldMk cId="2097567409" sldId="269"/>
        </pc:sldMkLst>
        <pc:picChg chg="add del mod">
          <ac:chgData name="Sachin Shivarudrappa" userId="S::sachin_shivarudrappa@thbs.com::493dd59d-11df-4724-8e64-6a05d1c008b5" providerId="AD" clId="Web-{5F9ABD22-0081-415D-9B45-E1F28D34DD9F}" dt="2022-04-04T08:07:22.647" v="8"/>
          <ac:picMkLst>
            <pc:docMk/>
            <pc:sldMk cId="2097567409" sldId="269"/>
            <ac:picMk id="3" creationId="{0FC4587A-42C6-4F1C-9DC9-26A7DCAE969C}"/>
          </ac:picMkLst>
        </pc:picChg>
        <pc:picChg chg="mod modCrop">
          <ac:chgData name="Sachin Shivarudrappa" userId="S::sachin_shivarudrappa@thbs.com::493dd59d-11df-4724-8e64-6a05d1c008b5" providerId="AD" clId="Web-{5F9ABD22-0081-415D-9B45-E1F28D34DD9F}" dt="2022-04-04T08:07:36.569" v="12"/>
          <ac:picMkLst>
            <pc:docMk/>
            <pc:sldMk cId="2097567409" sldId="269"/>
            <ac:picMk id="6" creationId="{4EA86461-0E5C-E764-46C0-469CAC374E52}"/>
          </ac:picMkLst>
        </pc:picChg>
      </pc:sldChg>
    </pc:docChg>
  </pc:docChgLst>
  <pc:docChgLst>
    <pc:chgData name="Sachin Shivarudrappa" userId="S::sachin_shivarudrappa@thbs.com::493dd59d-11df-4724-8e64-6a05d1c008b5" providerId="AD" clId="Web-{A4E0B326-F94B-4ED7-B362-3B10153510EF}"/>
    <pc:docChg chg="modSld">
      <pc:chgData name="Sachin Shivarudrappa" userId="S::sachin_shivarudrappa@thbs.com::493dd59d-11df-4724-8e64-6a05d1c008b5" providerId="AD" clId="Web-{A4E0B326-F94B-4ED7-B362-3B10153510EF}" dt="2022-01-04T09:17:16.197" v="14" actId="1076"/>
      <pc:docMkLst>
        <pc:docMk/>
      </pc:docMkLst>
      <pc:sldChg chg="modSp">
        <pc:chgData name="Sachin Shivarudrappa" userId="S::sachin_shivarudrappa@thbs.com::493dd59d-11df-4724-8e64-6a05d1c008b5" providerId="AD" clId="Web-{A4E0B326-F94B-4ED7-B362-3B10153510EF}" dt="2022-01-04T09:12:47.048" v="1" actId="20577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A4E0B326-F94B-4ED7-B362-3B10153510EF}" dt="2022-01-04T09:12:47.048" v="1" actId="20577"/>
          <ac:spMkLst>
            <pc:docMk/>
            <pc:sldMk cId="2911342541" sldId="257"/>
            <ac:spMk id="7" creationId="{C9F98107-2CD2-4251-BF60-D97D99F12997}"/>
          </ac:spMkLst>
        </pc:spChg>
      </pc:sldChg>
      <pc:sldChg chg="modSp">
        <pc:chgData name="Sachin Shivarudrappa" userId="S::sachin_shivarudrappa@thbs.com::493dd59d-11df-4724-8e64-6a05d1c008b5" providerId="AD" clId="Web-{A4E0B326-F94B-4ED7-B362-3B10153510EF}" dt="2022-01-04T09:13:25.487" v="5" actId="1076"/>
        <pc:sldMkLst>
          <pc:docMk/>
          <pc:sldMk cId="1034363891" sldId="258"/>
        </pc:sldMkLst>
        <pc:spChg chg="mod">
          <ac:chgData name="Sachin Shivarudrappa" userId="S::sachin_shivarudrappa@thbs.com::493dd59d-11df-4724-8e64-6a05d1c008b5" providerId="AD" clId="Web-{A4E0B326-F94B-4ED7-B362-3B10153510EF}" dt="2022-01-04T09:13:25.487" v="5" actId="1076"/>
          <ac:spMkLst>
            <pc:docMk/>
            <pc:sldMk cId="1034363891" sldId="258"/>
            <ac:spMk id="2" creationId="{C96AB94A-748E-4470-AAEF-AB3E6E716494}"/>
          </ac:spMkLst>
        </pc:spChg>
        <pc:spChg chg="mod">
          <ac:chgData name="Sachin Shivarudrappa" userId="S::sachin_shivarudrappa@thbs.com::493dd59d-11df-4724-8e64-6a05d1c008b5" providerId="AD" clId="Web-{A4E0B326-F94B-4ED7-B362-3B10153510EF}" dt="2022-01-04T09:13:20.143" v="4" actId="1076"/>
          <ac:spMkLst>
            <pc:docMk/>
            <pc:sldMk cId="1034363891" sldId="258"/>
            <ac:spMk id="3" creationId="{611BF0F8-FD8F-4176-9C3F-83A14B3B6F13}"/>
          </ac:spMkLst>
        </pc:spChg>
      </pc:sldChg>
      <pc:sldChg chg="modSp">
        <pc:chgData name="Sachin Shivarudrappa" userId="S::sachin_shivarudrappa@thbs.com::493dd59d-11df-4724-8e64-6a05d1c008b5" providerId="AD" clId="Web-{A4E0B326-F94B-4ED7-B362-3B10153510EF}" dt="2022-01-04T09:14:33.395" v="10" actId="1076"/>
        <pc:sldMkLst>
          <pc:docMk/>
          <pc:sldMk cId="863558592" sldId="260"/>
        </pc:sldMkLst>
        <pc:spChg chg="mod">
          <ac:chgData name="Sachin Shivarudrappa" userId="S::sachin_shivarudrappa@thbs.com::493dd59d-11df-4724-8e64-6a05d1c008b5" providerId="AD" clId="Web-{A4E0B326-F94B-4ED7-B362-3B10153510EF}" dt="2022-01-04T09:14:33.395" v="10" actId="1076"/>
          <ac:spMkLst>
            <pc:docMk/>
            <pc:sldMk cId="863558592" sldId="260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A4E0B326-F94B-4ED7-B362-3B10153510EF}" dt="2022-01-04T09:14:30.520" v="9" actId="1076"/>
          <ac:spMkLst>
            <pc:docMk/>
            <pc:sldMk cId="863558592" sldId="260"/>
            <ac:spMk id="3" creationId="{9FF22E60-9E0C-45F9-954E-5444898CE864}"/>
          </ac:spMkLst>
        </pc:spChg>
      </pc:sldChg>
      <pc:sldChg chg="modSp">
        <pc:chgData name="Sachin Shivarudrappa" userId="S::sachin_shivarudrappa@thbs.com::493dd59d-11df-4724-8e64-6a05d1c008b5" providerId="AD" clId="Web-{A4E0B326-F94B-4ED7-B362-3B10153510EF}" dt="2022-01-04T09:17:16.197" v="14" actId="1076"/>
        <pc:sldMkLst>
          <pc:docMk/>
          <pc:sldMk cId="139859063" sldId="261"/>
        </pc:sldMkLst>
        <pc:spChg chg="mod">
          <ac:chgData name="Sachin Shivarudrappa" userId="S::sachin_shivarudrappa@thbs.com::493dd59d-11df-4724-8e64-6a05d1c008b5" providerId="AD" clId="Web-{A4E0B326-F94B-4ED7-B362-3B10153510EF}" dt="2022-01-04T09:17:16.197" v="14" actId="1076"/>
          <ac:spMkLst>
            <pc:docMk/>
            <pc:sldMk cId="139859063" sldId="261"/>
            <ac:spMk id="3" creationId="{9FF22E60-9E0C-45F9-954E-5444898CE864}"/>
          </ac:spMkLst>
        </pc:spChg>
      </pc:sldChg>
      <pc:sldChg chg="modSp">
        <pc:chgData name="Sachin Shivarudrappa" userId="S::sachin_shivarudrappa@thbs.com::493dd59d-11df-4724-8e64-6a05d1c008b5" providerId="AD" clId="Web-{A4E0B326-F94B-4ED7-B362-3B10153510EF}" dt="2022-01-04T09:16:09.710" v="13" actId="14100"/>
        <pc:sldMkLst>
          <pc:docMk/>
          <pc:sldMk cId="1888501723" sldId="262"/>
        </pc:sldMkLst>
        <pc:spChg chg="mod">
          <ac:chgData name="Sachin Shivarudrappa" userId="S::sachin_shivarudrappa@thbs.com::493dd59d-11df-4724-8e64-6a05d1c008b5" providerId="AD" clId="Web-{A4E0B326-F94B-4ED7-B362-3B10153510EF}" dt="2022-01-04T09:16:09.710" v="13" actId="14100"/>
          <ac:spMkLst>
            <pc:docMk/>
            <pc:sldMk cId="1888501723" sldId="262"/>
            <ac:spMk id="3" creationId="{9FF22E60-9E0C-45F9-954E-5444898CE864}"/>
          </ac:spMkLst>
        </pc:spChg>
      </pc:sldChg>
    </pc:docChg>
  </pc:docChgLst>
  <pc:docChgLst>
    <pc:chgData name="Sachin Shivarudrappa" userId="S::sachin_shivarudrappa@thbs.com::493dd59d-11df-4724-8e64-6a05d1c008b5" providerId="AD" clId="Web-{0C2043B9-143C-4FAB-8473-EAA22DE5D8F9}"/>
    <pc:docChg chg="addSld delSld modSld modMainMaster">
      <pc:chgData name="Sachin Shivarudrappa" userId="S::sachin_shivarudrappa@thbs.com::493dd59d-11df-4724-8e64-6a05d1c008b5" providerId="AD" clId="Web-{0C2043B9-143C-4FAB-8473-EAA22DE5D8F9}" dt="2022-01-03T19:00:53.332" v="105"/>
      <pc:docMkLst>
        <pc:docMk/>
      </pc:docMkLst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553726541" sldId="256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2911342541" sldId="257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1034363891" sldId="258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3770653519" sldId="259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863558592" sldId="260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139859063" sldId="261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1888501723" sldId="262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3025635636" sldId="263"/>
        </pc:sldMkLst>
      </pc:sldChg>
      <pc:sldChg chg="delSp modSp new modTransition">
        <pc:chgData name="Sachin Shivarudrappa" userId="S::sachin_shivarudrappa@thbs.com::493dd59d-11df-4724-8e64-6a05d1c008b5" providerId="AD" clId="Web-{0C2043B9-143C-4FAB-8473-EAA22DE5D8F9}" dt="2022-01-03T19:00:53.332" v="105"/>
        <pc:sldMkLst>
          <pc:docMk/>
          <pc:sldMk cId="1057168980" sldId="264"/>
        </pc:sldMkLst>
        <pc:spChg chg="del">
          <ac:chgData name="Sachin Shivarudrappa" userId="S::sachin_shivarudrappa@thbs.com::493dd59d-11df-4724-8e64-6a05d1c008b5" providerId="AD" clId="Web-{0C2043B9-143C-4FAB-8473-EAA22DE5D8F9}" dt="2022-01-03T18:47:38.187" v="27"/>
          <ac:spMkLst>
            <pc:docMk/>
            <pc:sldMk cId="1057168980" sldId="264"/>
            <ac:spMk id="2" creationId="{6651C826-E49C-437D-A93F-05DE2CA83E41}"/>
          </ac:spMkLst>
        </pc:spChg>
        <pc:spChg chg="del">
          <ac:chgData name="Sachin Shivarudrappa" userId="S::sachin_shivarudrappa@thbs.com::493dd59d-11df-4724-8e64-6a05d1c008b5" providerId="AD" clId="Web-{0C2043B9-143C-4FAB-8473-EAA22DE5D8F9}" dt="2022-01-03T18:47:43.875" v="28"/>
          <ac:spMkLst>
            <pc:docMk/>
            <pc:sldMk cId="1057168980" sldId="264"/>
            <ac:spMk id="3" creationId="{9CB65E2C-166E-46C2-82FA-EE57D9AA81B4}"/>
          </ac:spMkLst>
        </pc:spChg>
        <pc:spChg chg="mod">
          <ac:chgData name="Sachin Shivarudrappa" userId="S::sachin_shivarudrappa@thbs.com::493dd59d-11df-4724-8e64-6a05d1c008b5" providerId="AD" clId="Web-{0C2043B9-143C-4FAB-8473-EAA22DE5D8F9}" dt="2022-01-03T18:48:59.783" v="56" actId="1076"/>
          <ac:spMkLst>
            <pc:docMk/>
            <pc:sldMk cId="1057168980" sldId="264"/>
            <ac:spMk id="4" creationId="{FEEFF4F6-8844-413F-8690-711893193AC1}"/>
          </ac:spMkLst>
        </pc:spChg>
      </pc:sldChg>
      <pc:sldChg chg="new del">
        <pc:chgData name="Sachin Shivarudrappa" userId="S::sachin_shivarudrappa@thbs.com::493dd59d-11df-4724-8e64-6a05d1c008b5" providerId="AD" clId="Web-{0C2043B9-143C-4FAB-8473-EAA22DE5D8F9}" dt="2022-01-03T18:45:32.684" v="2"/>
        <pc:sldMkLst>
          <pc:docMk/>
          <pc:sldMk cId="4088440661" sldId="264"/>
        </pc:sldMkLst>
      </pc:sldChg>
      <pc:sldChg chg="delSp modSp new del">
        <pc:chgData name="Sachin Shivarudrappa" userId="S::sachin_shivarudrappa@thbs.com::493dd59d-11df-4724-8e64-6a05d1c008b5" providerId="AD" clId="Web-{0C2043B9-143C-4FAB-8473-EAA22DE5D8F9}" dt="2022-01-03T18:47:20.609" v="25"/>
        <pc:sldMkLst>
          <pc:docMk/>
          <pc:sldMk cId="627387559" sldId="265"/>
        </pc:sldMkLst>
        <pc:spChg chg="mod">
          <ac:chgData name="Sachin Shivarudrappa" userId="S::sachin_shivarudrappa@thbs.com::493dd59d-11df-4724-8e64-6a05d1c008b5" providerId="AD" clId="Web-{0C2043B9-143C-4FAB-8473-EAA22DE5D8F9}" dt="2022-01-03T18:47:15.296" v="24" actId="1076"/>
          <ac:spMkLst>
            <pc:docMk/>
            <pc:sldMk cId="627387559" sldId="265"/>
            <ac:spMk id="2" creationId="{31097E97-A8D9-4DDD-A441-B2EC1971C579}"/>
          </ac:spMkLst>
        </pc:spChg>
        <pc:spChg chg="del">
          <ac:chgData name="Sachin Shivarudrappa" userId="S::sachin_shivarudrappa@thbs.com::493dd59d-11df-4724-8e64-6a05d1c008b5" providerId="AD" clId="Web-{0C2043B9-143C-4FAB-8473-EAA22DE5D8F9}" dt="2022-01-03T18:45:41.653" v="3"/>
          <ac:spMkLst>
            <pc:docMk/>
            <pc:sldMk cId="627387559" sldId="265"/>
            <ac:spMk id="3" creationId="{AA95EEB4-CB41-4A78-A4C3-D814E4AB7C7E}"/>
          </ac:spMkLst>
        </pc:spChg>
      </pc:sldChg>
      <pc:sldMasterChg chg="modTransition modSldLayout">
        <pc:chgData name="Sachin Shivarudrappa" userId="S::sachin_shivarudrappa@thbs.com::493dd59d-11df-4724-8e64-6a05d1c008b5" providerId="AD" clId="Web-{0C2043B9-143C-4FAB-8473-EAA22DE5D8F9}" dt="2022-01-03T19:00:12.550" v="104"/>
        <pc:sldMasterMkLst>
          <pc:docMk/>
          <pc:sldMasterMk cId="2237128844" sldId="2147483724"/>
        </pc:sldMasterMkLst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3421701326" sldId="2147483713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3045657341" sldId="2147483714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1532736330" sldId="2147483715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25700301" sldId="2147483716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2795510301" sldId="2147483717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4239210894" sldId="2147483718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1466833259" sldId="2147483719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1515768039" sldId="2147483720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2271283271" sldId="2147483721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3048644787" sldId="2147483722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3081275580" sldId="2147483723"/>
          </pc:sldLayoutMkLst>
        </pc:sldLayoutChg>
      </pc:sldMasterChg>
    </pc:docChg>
  </pc:docChgLst>
  <pc:docChgLst>
    <pc:chgData name="Sachin Shivarudrappa" userId="S::sachin_shivarudrappa@thbs.com::493dd59d-11df-4724-8e64-6a05d1c008b5" providerId="AD" clId="Web-{4222E8C9-7AE9-4B02-BFBA-BC79D9B6E742}"/>
    <pc:docChg chg="addSld modSld">
      <pc:chgData name="Sachin Shivarudrappa" userId="S::sachin_shivarudrappa@thbs.com::493dd59d-11df-4724-8e64-6a05d1c008b5" providerId="AD" clId="Web-{4222E8C9-7AE9-4B02-BFBA-BC79D9B6E742}" dt="2022-04-04T08:00:01.970" v="42" actId="14100"/>
      <pc:docMkLst>
        <pc:docMk/>
      </pc:docMkLst>
      <pc:sldChg chg="addSp delSp modSp">
        <pc:chgData name="Sachin Shivarudrappa" userId="S::sachin_shivarudrappa@thbs.com::493dd59d-11df-4724-8e64-6a05d1c008b5" providerId="AD" clId="Web-{4222E8C9-7AE9-4B02-BFBA-BC79D9B6E742}" dt="2022-04-04T07:58:33.860" v="30" actId="14100"/>
        <pc:sldMkLst>
          <pc:docMk/>
          <pc:sldMk cId="1888501723" sldId="262"/>
        </pc:sldMkLst>
        <pc:spChg chg="mod">
          <ac:chgData name="Sachin Shivarudrappa" userId="S::sachin_shivarudrappa@thbs.com::493dd59d-11df-4724-8e64-6a05d1c008b5" providerId="AD" clId="Web-{4222E8C9-7AE9-4B02-BFBA-BC79D9B6E742}" dt="2022-04-04T07:54:50.545" v="4" actId="1076"/>
          <ac:spMkLst>
            <pc:docMk/>
            <pc:sldMk cId="1888501723" sldId="262"/>
            <ac:spMk id="2" creationId="{D0D66C68-E76A-4B49-ACDC-7432135E804C}"/>
          </ac:spMkLst>
        </pc:spChg>
        <pc:spChg chg="del mod">
          <ac:chgData name="Sachin Shivarudrappa" userId="S::sachin_shivarudrappa@thbs.com::493dd59d-11df-4724-8e64-6a05d1c008b5" providerId="AD" clId="Web-{4222E8C9-7AE9-4B02-BFBA-BC79D9B6E742}" dt="2022-04-04T07:55:54.202" v="6"/>
          <ac:spMkLst>
            <pc:docMk/>
            <pc:sldMk cId="1888501723" sldId="262"/>
            <ac:spMk id="3" creationId="{9FF22E60-9E0C-45F9-954E-5444898CE864}"/>
          </ac:spMkLst>
        </pc:spChg>
        <pc:picChg chg="add mod ord modCrop">
          <ac:chgData name="Sachin Shivarudrappa" userId="S::sachin_shivarudrappa@thbs.com::493dd59d-11df-4724-8e64-6a05d1c008b5" providerId="AD" clId="Web-{4222E8C9-7AE9-4B02-BFBA-BC79D9B6E742}" dt="2022-04-04T07:58:33.860" v="30" actId="14100"/>
          <ac:picMkLst>
            <pc:docMk/>
            <pc:sldMk cId="1888501723" sldId="262"/>
            <ac:picMk id="4" creationId="{0F14DA09-5E93-6D75-6763-3CAED4EA194F}"/>
          </ac:picMkLst>
        </pc:picChg>
      </pc:sldChg>
      <pc:sldChg chg="addSp delSp modSp">
        <pc:chgData name="Sachin Shivarudrappa" userId="S::sachin_shivarudrappa@thbs.com::493dd59d-11df-4724-8e64-6a05d1c008b5" providerId="AD" clId="Web-{4222E8C9-7AE9-4B02-BFBA-BC79D9B6E742}" dt="2022-04-04T07:58:26.875" v="29"/>
        <pc:sldMkLst>
          <pc:docMk/>
          <pc:sldMk cId="3025635636" sldId="263"/>
        </pc:sldMkLst>
        <pc:spChg chg="del mod">
          <ac:chgData name="Sachin Shivarudrappa" userId="S::sachin_shivarudrappa@thbs.com::493dd59d-11df-4724-8e64-6a05d1c008b5" providerId="AD" clId="Web-{4222E8C9-7AE9-4B02-BFBA-BC79D9B6E742}" dt="2022-04-04T07:58:26.875" v="29"/>
          <ac:spMkLst>
            <pc:docMk/>
            <pc:sldMk cId="3025635636" sldId="263"/>
            <ac:spMk id="2" creationId="{D0D66C68-E76A-4B49-ACDC-7432135E804C}"/>
          </ac:spMkLst>
        </pc:spChg>
        <pc:spChg chg="del mod">
          <ac:chgData name="Sachin Shivarudrappa" userId="S::sachin_shivarudrappa@thbs.com::493dd59d-11df-4724-8e64-6a05d1c008b5" providerId="AD" clId="Web-{4222E8C9-7AE9-4B02-BFBA-BC79D9B6E742}" dt="2022-04-04T07:57:35.609" v="19"/>
          <ac:spMkLst>
            <pc:docMk/>
            <pc:sldMk cId="3025635636" sldId="263"/>
            <ac:spMk id="3" creationId="{9FF22E60-9E0C-45F9-954E-5444898CE864}"/>
          </ac:spMkLst>
        </pc:spChg>
        <pc:picChg chg="add mod ord modCrop">
          <ac:chgData name="Sachin Shivarudrappa" userId="S::sachin_shivarudrappa@thbs.com::493dd59d-11df-4724-8e64-6a05d1c008b5" providerId="AD" clId="Web-{4222E8C9-7AE9-4B02-BFBA-BC79D9B6E742}" dt="2022-04-04T07:58:14.110" v="28" actId="14100"/>
          <ac:picMkLst>
            <pc:docMk/>
            <pc:sldMk cId="3025635636" sldId="263"/>
            <ac:picMk id="4" creationId="{3B4B54DE-D379-962A-84E8-2FB838AEAE77}"/>
          </ac:picMkLst>
        </pc:picChg>
      </pc:sldChg>
      <pc:sldChg chg="addSp delSp modSp add replId">
        <pc:chgData name="Sachin Shivarudrappa" userId="S::sachin_shivarudrappa@thbs.com::493dd59d-11df-4724-8e64-6a05d1c008b5" providerId="AD" clId="Web-{4222E8C9-7AE9-4B02-BFBA-BC79D9B6E742}" dt="2022-04-04T08:00:01.970" v="42" actId="14100"/>
        <pc:sldMkLst>
          <pc:docMk/>
          <pc:sldMk cId="1621003343" sldId="267"/>
        </pc:sldMkLst>
        <pc:spChg chg="mod">
          <ac:chgData name="Sachin Shivarudrappa" userId="S::sachin_shivarudrappa@thbs.com::493dd59d-11df-4724-8e64-6a05d1c008b5" providerId="AD" clId="Web-{4222E8C9-7AE9-4B02-BFBA-BC79D9B6E742}" dt="2022-04-04T07:59:05.704" v="38" actId="1076"/>
          <ac:spMkLst>
            <pc:docMk/>
            <pc:sldMk cId="1621003343" sldId="267"/>
            <ac:spMk id="2" creationId="{D0D66C68-E76A-4B49-ACDC-7432135E804C}"/>
          </ac:spMkLst>
        </pc:spChg>
        <pc:spChg chg="add del mod">
          <ac:chgData name="Sachin Shivarudrappa" userId="S::sachin_shivarudrappa@thbs.com::493dd59d-11df-4724-8e64-6a05d1c008b5" providerId="AD" clId="Web-{4222E8C9-7AE9-4B02-BFBA-BC79D9B6E742}" dt="2022-04-04T07:59:52.392" v="39"/>
          <ac:spMkLst>
            <pc:docMk/>
            <pc:sldMk cId="1621003343" sldId="267"/>
            <ac:spMk id="5" creationId="{ED0D3FD1-13EF-CD3D-BDE0-6336C868DA59}"/>
          </ac:spMkLst>
        </pc:spChg>
        <pc:picChg chg="del">
          <ac:chgData name="Sachin Shivarudrappa" userId="S::sachin_shivarudrappa@thbs.com::493dd59d-11df-4724-8e64-6a05d1c008b5" providerId="AD" clId="Web-{4222E8C9-7AE9-4B02-BFBA-BC79D9B6E742}" dt="2022-04-04T07:58:57.985" v="32"/>
          <ac:picMkLst>
            <pc:docMk/>
            <pc:sldMk cId="1621003343" sldId="267"/>
            <ac:picMk id="4" creationId="{0F14DA09-5E93-6D75-6763-3CAED4EA194F}"/>
          </ac:picMkLst>
        </pc:picChg>
        <pc:picChg chg="add mod ord">
          <ac:chgData name="Sachin Shivarudrappa" userId="S::sachin_shivarudrappa@thbs.com::493dd59d-11df-4724-8e64-6a05d1c008b5" providerId="AD" clId="Web-{4222E8C9-7AE9-4B02-BFBA-BC79D9B6E742}" dt="2022-04-04T08:00:01.970" v="42" actId="14100"/>
          <ac:picMkLst>
            <pc:docMk/>
            <pc:sldMk cId="1621003343" sldId="267"/>
            <ac:picMk id="6" creationId="{B12F32E7-BFB0-24C1-793D-AB0C7B1DEAA1}"/>
          </ac:picMkLst>
        </pc:picChg>
      </pc:sldChg>
    </pc:docChg>
  </pc:docChgLst>
  <pc:docChgLst>
    <pc:chgData name="Sachin Shivarudrappa" userId="S::sachin_shivarudrappa@thbs.com::493dd59d-11df-4724-8e64-6a05d1c008b5" providerId="AD" clId="Web-{ACD47F8A-78B7-4D1D-813D-EFEE8B9B759C}"/>
    <pc:docChg chg="modSld">
      <pc:chgData name="Sachin Shivarudrappa" userId="S::sachin_shivarudrappa@thbs.com::493dd59d-11df-4724-8e64-6a05d1c008b5" providerId="AD" clId="Web-{ACD47F8A-78B7-4D1D-813D-EFEE8B9B759C}" dt="2022-04-04T07:53:07.253" v="84" actId="14100"/>
      <pc:docMkLst>
        <pc:docMk/>
      </pc:docMkLst>
      <pc:sldChg chg="addSp delSp modSp">
        <pc:chgData name="Sachin Shivarudrappa" userId="S::sachin_shivarudrappa@thbs.com::493dd59d-11df-4724-8e64-6a05d1c008b5" providerId="AD" clId="Web-{ACD47F8A-78B7-4D1D-813D-EFEE8B9B759C}" dt="2022-04-04T07:53:07.253" v="84" actId="14100"/>
        <pc:sldMkLst>
          <pc:docMk/>
          <pc:sldMk cId="139859063" sldId="261"/>
        </pc:sldMkLst>
        <pc:spChg chg="mod">
          <ac:chgData name="Sachin Shivarudrappa" userId="S::sachin_shivarudrappa@thbs.com::493dd59d-11df-4724-8e64-6a05d1c008b5" providerId="AD" clId="Web-{ACD47F8A-78B7-4D1D-813D-EFEE8B9B759C}" dt="2022-04-04T07:52:44.581" v="79" actId="1076"/>
          <ac:spMkLst>
            <pc:docMk/>
            <pc:sldMk cId="139859063" sldId="261"/>
            <ac:spMk id="2" creationId="{D0D66C68-E76A-4B49-ACDC-7432135E804C}"/>
          </ac:spMkLst>
        </pc:spChg>
        <pc:spChg chg="del mod">
          <ac:chgData name="Sachin Shivarudrappa" userId="S::sachin_shivarudrappa@thbs.com::493dd59d-11df-4724-8e64-6a05d1c008b5" providerId="AD" clId="Web-{ACD47F8A-78B7-4D1D-813D-EFEE8B9B759C}" dt="2022-04-04T07:51:47.424" v="32"/>
          <ac:spMkLst>
            <pc:docMk/>
            <pc:sldMk cId="139859063" sldId="261"/>
            <ac:spMk id="3" creationId="{9FF22E60-9E0C-45F9-954E-5444898CE864}"/>
          </ac:spMkLst>
        </pc:spChg>
        <pc:picChg chg="add mod ord modCrop">
          <ac:chgData name="Sachin Shivarudrappa" userId="S::sachin_shivarudrappa@thbs.com::493dd59d-11df-4724-8e64-6a05d1c008b5" providerId="AD" clId="Web-{ACD47F8A-78B7-4D1D-813D-EFEE8B9B759C}" dt="2022-04-04T07:53:07.253" v="84" actId="14100"/>
          <ac:picMkLst>
            <pc:docMk/>
            <pc:sldMk cId="139859063" sldId="261"/>
            <ac:picMk id="4" creationId="{94C1E6D1-4409-B086-2918-36F63BFAFB7E}"/>
          </ac:picMkLst>
        </pc:picChg>
      </pc:sldChg>
      <pc:sldChg chg="addSp modSp">
        <pc:chgData name="Sachin Shivarudrappa" userId="S::sachin_shivarudrappa@thbs.com::493dd59d-11df-4724-8e64-6a05d1c008b5" providerId="AD" clId="Web-{ACD47F8A-78B7-4D1D-813D-EFEE8B9B759C}" dt="2022-04-04T07:50:55.767" v="9" actId="14100"/>
        <pc:sldMkLst>
          <pc:docMk/>
          <pc:sldMk cId="2905637221" sldId="266"/>
        </pc:sldMkLst>
        <pc:spChg chg="mod">
          <ac:chgData name="Sachin Shivarudrappa" userId="S::sachin_shivarudrappa@thbs.com::493dd59d-11df-4724-8e64-6a05d1c008b5" providerId="AD" clId="Web-{ACD47F8A-78B7-4D1D-813D-EFEE8B9B759C}" dt="2022-04-04T07:50:50.001" v="8" actId="20577"/>
          <ac:spMkLst>
            <pc:docMk/>
            <pc:sldMk cId="2905637221" sldId="266"/>
            <ac:spMk id="2" creationId="{D0D66C68-E76A-4B49-ACDC-7432135E804C}"/>
          </ac:spMkLst>
        </pc:spChg>
        <pc:picChg chg="add mod">
          <ac:chgData name="Sachin Shivarudrappa" userId="S::sachin_shivarudrappa@thbs.com::493dd59d-11df-4724-8e64-6a05d1c008b5" providerId="AD" clId="Web-{ACD47F8A-78B7-4D1D-813D-EFEE8B9B759C}" dt="2022-04-04T07:50:55.767" v="9" actId="14100"/>
          <ac:picMkLst>
            <pc:docMk/>
            <pc:sldMk cId="2905637221" sldId="266"/>
            <ac:picMk id="3" creationId="{831954C4-24B0-4097-36D6-CEEF898DD28E}"/>
          </ac:picMkLst>
        </pc:picChg>
      </pc:sldChg>
    </pc:docChg>
  </pc:docChgLst>
  <pc:docChgLst>
    <pc:chgData name="Sachin Shivarudrappa" userId="S::sachin_shivarudrappa@thbs.com::493dd59d-11df-4724-8e64-6a05d1c008b5" providerId="AD" clId="Web-{C48438E6-F2C4-4736-AF55-A5CA2409B5A0}"/>
    <pc:docChg chg="modSld">
      <pc:chgData name="Sachin Shivarudrappa" userId="S::sachin_shivarudrappa@thbs.com::493dd59d-11df-4724-8e64-6a05d1c008b5" providerId="AD" clId="Web-{C48438E6-F2C4-4736-AF55-A5CA2409B5A0}" dt="2022-01-04T09:25:09.353" v="32" actId="14100"/>
      <pc:docMkLst>
        <pc:docMk/>
      </pc:docMkLst>
      <pc:sldChg chg="addSp delSp modSp addAnim delAnim">
        <pc:chgData name="Sachin Shivarudrappa" userId="S::sachin_shivarudrappa@thbs.com::493dd59d-11df-4724-8e64-6a05d1c008b5" providerId="AD" clId="Web-{C48438E6-F2C4-4736-AF55-A5CA2409B5A0}" dt="2022-01-04T09:25:09.353" v="32" actId="14100"/>
        <pc:sldMkLst>
          <pc:docMk/>
          <pc:sldMk cId="553726541" sldId="256"/>
        </pc:sldMkLst>
        <pc:spChg chg="mod">
          <ac:chgData name="Sachin Shivarudrappa" userId="S::sachin_shivarudrappa@thbs.com::493dd59d-11df-4724-8e64-6a05d1c008b5" providerId="AD" clId="Web-{C48438E6-F2C4-4736-AF55-A5CA2409B5A0}" dt="2022-01-04T09:25:09.353" v="32" actId="14100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6" creationId="{312AD2A9-DCDD-4323-989A-60BF69168B40}"/>
          </ac:spMkLst>
        </pc:spChg>
        <pc:spChg chg="add del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9" creationId="{6BF1DCD9-4684-4B84-AD73-6652C8BAC73F}"/>
          </ac:spMkLst>
        </pc:spChg>
        <pc:spChg chg="add del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11" creationId="{4BE6A732-8124-4A59-8EC9-BF4A1648A00C}"/>
          </ac:spMkLst>
        </pc:spChg>
        <pc:spChg chg="add del">
          <ac:chgData name="Sachin Shivarudrappa" userId="S::sachin_shivarudrappa@thbs.com::493dd59d-11df-4724-8e64-6a05d1c008b5" providerId="AD" clId="Web-{C48438E6-F2C4-4736-AF55-A5CA2409B5A0}" dt="2022-01-04T09:24:05.586" v="19"/>
          <ac:spMkLst>
            <pc:docMk/>
            <pc:sldMk cId="553726541" sldId="256"/>
            <ac:spMk id="15" creationId="{2838FE8C-B88C-4F0C-ABB8-731DFE116C51}"/>
          </ac:spMkLst>
        </pc:spChg>
        <pc:spChg chg="add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16" creationId="{700F4F83-B49A-4799-8DC1-B8DF10E913AC}"/>
          </ac:spMkLst>
        </pc:spChg>
        <pc:spChg chg="add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17" creationId="{5C8D33E0-E469-4E16-B3FF-79C678BB9EE8}"/>
          </ac:spMkLst>
        </pc:spChg>
        <pc:spChg chg="add del">
          <ac:chgData name="Sachin Shivarudrappa" userId="S::sachin_shivarudrappa@thbs.com::493dd59d-11df-4724-8e64-6a05d1c008b5" providerId="AD" clId="Web-{C48438E6-F2C4-4736-AF55-A5CA2409B5A0}" dt="2022-01-04T09:23:59.320" v="13"/>
          <ac:spMkLst>
            <pc:docMk/>
            <pc:sldMk cId="553726541" sldId="256"/>
            <ac:spMk id="18" creationId="{B5E0A781-5174-4CC5-BDD2-940F96E882A4}"/>
          </ac:spMkLst>
        </pc:spChg>
        <pc:spChg chg="add del">
          <ac:chgData name="Sachin Shivarudrappa" userId="S::sachin_shivarudrappa@thbs.com::493dd59d-11df-4724-8e64-6a05d1c008b5" providerId="AD" clId="Web-{C48438E6-F2C4-4736-AF55-A5CA2409B5A0}" dt="2022-01-04T09:23:59.320" v="13"/>
          <ac:spMkLst>
            <pc:docMk/>
            <pc:sldMk cId="553726541" sldId="256"/>
            <ac:spMk id="20" creationId="{13A5C075-B066-49C1-9E75-E987647DEF55}"/>
          </ac:spMkLst>
        </pc:spChg>
        <pc:spChg chg="add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22" creationId="{AC441F93-6441-4409-BA3B-E8BB289547C8}"/>
          </ac:spMkLst>
        </pc:spChg>
        <pc:picChg chg="add del mod ord modCrop">
          <ac:chgData name="Sachin Shivarudrappa" userId="S::sachin_shivarudrappa@thbs.com::493dd59d-11df-4724-8e64-6a05d1c008b5" providerId="AD" clId="Web-{C48438E6-F2C4-4736-AF55-A5CA2409B5A0}" dt="2022-01-04T09:24:14.524" v="23"/>
          <ac:picMkLst>
            <pc:docMk/>
            <pc:sldMk cId="553726541" sldId="256"/>
            <ac:picMk id="3" creationId="{D4DE1B45-955A-4E09-8C28-65220300A558}"/>
          </ac:picMkLst>
        </pc:picChg>
        <pc:picChg chg="mod ord">
          <ac:chgData name="Sachin Shivarudrappa" userId="S::sachin_shivarudrappa@thbs.com::493dd59d-11df-4724-8e64-6a05d1c008b5" providerId="AD" clId="Web-{C48438E6-F2C4-4736-AF55-A5CA2409B5A0}" dt="2022-01-04T09:24:47.462" v="25"/>
          <ac:picMkLst>
            <pc:docMk/>
            <pc:sldMk cId="553726541" sldId="256"/>
            <ac:picMk id="4" creationId="{DF70C0DA-8B18-4857-B6CE-B59969356841}"/>
          </ac:picMkLst>
        </pc:picChg>
        <pc:picChg chg="add mod ord">
          <ac:chgData name="Sachin Shivarudrappa" userId="S::sachin_shivarudrappa@thbs.com::493dd59d-11df-4724-8e64-6a05d1c008b5" providerId="AD" clId="Web-{C48438E6-F2C4-4736-AF55-A5CA2409B5A0}" dt="2022-01-04T09:24:47.462" v="25"/>
          <ac:picMkLst>
            <pc:docMk/>
            <pc:sldMk cId="553726541" sldId="256"/>
            <ac:picMk id="5" creationId="{D0548433-8E0E-428F-860C-112BA34E8B9A}"/>
          </ac:picMkLst>
        </pc:picChg>
        <pc:cxnChg chg="add del">
          <ac:chgData name="Sachin Shivarudrappa" userId="S::sachin_shivarudrappa@thbs.com::493dd59d-11df-4724-8e64-6a05d1c008b5" providerId="AD" clId="Web-{C48438E6-F2C4-4736-AF55-A5CA2409B5A0}" dt="2022-01-04T09:24:47.462" v="25"/>
          <ac:cxnSpMkLst>
            <pc:docMk/>
            <pc:sldMk cId="553726541" sldId="256"/>
            <ac:cxnSpMk id="13" creationId="{EFDAA6A4-1F42-460B-A500-921EEB4BC01C}"/>
          </ac:cxnSpMkLst>
        </pc:cxnChg>
        <pc:cxnChg chg="add">
          <ac:chgData name="Sachin Shivarudrappa" userId="S::sachin_shivarudrappa@thbs.com::493dd59d-11df-4724-8e64-6a05d1c008b5" providerId="AD" clId="Web-{C48438E6-F2C4-4736-AF55-A5CA2409B5A0}" dt="2022-01-04T09:24:47.462" v="25"/>
          <ac:cxnSpMkLst>
            <pc:docMk/>
            <pc:sldMk cId="553726541" sldId="256"/>
            <ac:cxnSpMk id="24" creationId="{336FDCA7-0AF2-4082-9481-EF2C115F22A4}"/>
          </ac:cxnSpMkLst>
        </pc:cxnChg>
      </pc:sldChg>
    </pc:docChg>
  </pc:docChgLst>
  <pc:docChgLst>
    <pc:chgData name="Sachin Shivarudrappa" userId="S::sachin_shivarudrappa@thbs.com::493dd59d-11df-4724-8e64-6a05d1c008b5" providerId="AD" clId="Web-{1E6F4C91-9992-4961-AB44-7D71E711C203}"/>
    <pc:docChg chg="addSld delSld modSld modMainMaster">
      <pc:chgData name="Sachin Shivarudrappa" userId="S::sachin_shivarudrappa@thbs.com::493dd59d-11df-4724-8e64-6a05d1c008b5" providerId="AD" clId="Web-{1E6F4C91-9992-4961-AB44-7D71E711C203}" dt="2022-01-03T18:40:27.552" v="542"/>
      <pc:docMkLst>
        <pc:docMk/>
      </pc:docMkLst>
      <pc:sldChg chg="modSp modTransition">
        <pc:chgData name="Sachin Shivarudrappa" userId="S::sachin_shivarudrappa@thbs.com::493dd59d-11df-4724-8e64-6a05d1c008b5" providerId="AD" clId="Web-{1E6F4C91-9992-4961-AB44-7D71E711C203}" dt="2022-01-03T18:40:24.193" v="541"/>
        <pc:sldMkLst>
          <pc:docMk/>
          <pc:sldMk cId="553726541" sldId="256"/>
        </pc:sldMkLst>
        <pc:spChg chg="mod">
          <ac:chgData name="Sachin Shivarudrappa" userId="S::sachin_shivarudrappa@thbs.com::493dd59d-11df-4724-8e64-6a05d1c008b5" providerId="AD" clId="Web-{1E6F4C91-9992-4961-AB44-7D71E711C203}" dt="2022-01-03T17:50:16.639" v="77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7:50:49.296" v="86" actId="20577"/>
          <ac:spMkLst>
            <pc:docMk/>
            <pc:sldMk cId="553726541" sldId="256"/>
            <ac:spMk id="6" creationId="{312AD2A9-DCDD-4323-989A-60BF69168B40}"/>
          </ac:spMkLst>
        </pc:spChg>
      </pc:sldChg>
      <pc:sldChg chg="modSp modTransition">
        <pc:chgData name="Sachin Shivarudrappa" userId="S::sachin_shivarudrappa@thbs.com::493dd59d-11df-4724-8e64-6a05d1c008b5" providerId="AD" clId="Web-{1E6F4C91-9992-4961-AB44-7D71E711C203}" dt="2022-01-03T18:40:27.552" v="542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1E6F4C91-9992-4961-AB44-7D71E711C203}" dt="2022-01-03T17:54:25.645" v="108" actId="20577"/>
          <ac:spMkLst>
            <pc:docMk/>
            <pc:sldMk cId="2911342541" sldId="257"/>
            <ac:spMk id="6" creationId="{898B5761-D0E5-418D-B75E-8A64C50733A3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7:57:26.727" v="126" actId="1076"/>
          <ac:spMkLst>
            <pc:docMk/>
            <pc:sldMk cId="2911342541" sldId="257"/>
            <ac:spMk id="7" creationId="{C9F98107-2CD2-4251-BF60-D97D99F12997}"/>
          </ac:spMkLst>
        </pc:spChg>
      </pc:sldChg>
      <pc:sldChg chg="modSp new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1034363891" sldId="258"/>
        </pc:sldMkLst>
        <pc:spChg chg="mod">
          <ac:chgData name="Sachin Shivarudrappa" userId="S::sachin_shivarudrappa@thbs.com::493dd59d-11df-4724-8e64-6a05d1c008b5" providerId="AD" clId="Web-{1E6F4C91-9992-4961-AB44-7D71E711C203}" dt="2022-01-03T17:54:43.051" v="109" actId="20577"/>
          <ac:spMkLst>
            <pc:docMk/>
            <pc:sldMk cId="1034363891" sldId="258"/>
            <ac:spMk id="2" creationId="{C96AB94A-748E-4470-AAEF-AB3E6E716494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37:24.642" v="530" actId="1076"/>
          <ac:spMkLst>
            <pc:docMk/>
            <pc:sldMk cId="1034363891" sldId="258"/>
            <ac:spMk id="3" creationId="{611BF0F8-FD8F-4176-9C3F-83A14B3B6F13}"/>
          </ac:spMkLst>
        </pc:spChg>
      </pc:sldChg>
      <pc:sldChg chg="del">
        <pc:chgData name="Sachin Shivarudrappa" userId="S::sachin_shivarudrappa@thbs.com::493dd59d-11df-4724-8e64-6a05d1c008b5" providerId="AD" clId="Web-{1E6F4C91-9992-4961-AB44-7D71E711C203}" dt="2022-01-03T17:42:29.831" v="0"/>
        <pc:sldMkLst>
          <pc:docMk/>
          <pc:sldMk cId="1297611574" sldId="258"/>
        </pc:sldMkLst>
      </pc:sldChg>
      <pc:sldChg chg="addSp delSp modSp new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3770653519" sldId="259"/>
        </pc:sldMkLst>
        <pc:spChg chg="mod">
          <ac:chgData name="Sachin Shivarudrappa" userId="S::sachin_shivarudrappa@thbs.com::493dd59d-11df-4724-8e64-6a05d1c008b5" providerId="AD" clId="Web-{1E6F4C91-9992-4961-AB44-7D71E711C203}" dt="2022-01-03T17:58:01.337" v="128" actId="20577"/>
          <ac:spMkLst>
            <pc:docMk/>
            <pc:sldMk cId="3770653519" sldId="259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12:22.670" v="322" actId="20577"/>
          <ac:spMkLst>
            <pc:docMk/>
            <pc:sldMk cId="3770653519" sldId="259"/>
            <ac:spMk id="3" creationId="{9FF22E60-9E0C-45F9-954E-5444898CE864}"/>
          </ac:spMkLst>
        </pc:spChg>
        <pc:graphicFrameChg chg="add del mod modGraphic">
          <ac:chgData name="Sachin Shivarudrappa" userId="S::sachin_shivarudrappa@thbs.com::493dd59d-11df-4724-8e64-6a05d1c008b5" providerId="AD" clId="Web-{1E6F4C91-9992-4961-AB44-7D71E711C203}" dt="2022-01-03T18:03:28.923" v="163"/>
          <ac:graphicFrameMkLst>
            <pc:docMk/>
            <pc:sldMk cId="3770653519" sldId="259"/>
            <ac:graphicFrameMk id="5" creationId="{0C0601AC-4859-495C-95F0-DD047D664484}"/>
          </ac:graphicFrameMkLst>
        </pc:graphicFrameChg>
        <pc:graphicFrameChg chg="add del mod modGraphic">
          <ac:chgData name="Sachin Shivarudrappa" userId="S::sachin_shivarudrappa@thbs.com::493dd59d-11df-4724-8e64-6a05d1c008b5" providerId="AD" clId="Web-{1E6F4C91-9992-4961-AB44-7D71E711C203}" dt="2022-01-03T18:04:21.752" v="179"/>
          <ac:graphicFrameMkLst>
            <pc:docMk/>
            <pc:sldMk cId="3770653519" sldId="259"/>
            <ac:graphicFrameMk id="7" creationId="{B343C6BD-00DB-448E-B6C5-DFE095E1D9FE}"/>
          </ac:graphicFrameMkLst>
        </pc:graphicFrameChg>
        <pc:graphicFrameChg chg="add del mod modGraphic">
          <ac:chgData name="Sachin Shivarudrappa" userId="S::sachin_shivarudrappa@thbs.com::493dd59d-11df-4724-8e64-6a05d1c008b5" providerId="AD" clId="Web-{1E6F4C91-9992-4961-AB44-7D71E711C203}" dt="2022-01-03T18:04:52.378" v="189"/>
          <ac:graphicFrameMkLst>
            <pc:docMk/>
            <pc:sldMk cId="3770653519" sldId="259"/>
            <ac:graphicFrameMk id="9" creationId="{58BC6DCE-70AE-4C70-8DA6-4341AFDCE750}"/>
          </ac:graphicFrameMkLst>
        </pc:graphicFrameChg>
      </pc:sldChg>
      <pc:sldChg chg="modSp add replId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863558592" sldId="260"/>
        </pc:sldMkLst>
        <pc:spChg chg="mod">
          <ac:chgData name="Sachin Shivarudrappa" userId="S::sachin_shivarudrappa@thbs.com::493dd59d-11df-4724-8e64-6a05d1c008b5" providerId="AD" clId="Web-{1E6F4C91-9992-4961-AB44-7D71E711C203}" dt="2022-01-03T18:13:42.812" v="338" actId="1076"/>
          <ac:spMkLst>
            <pc:docMk/>
            <pc:sldMk cId="863558592" sldId="260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13:46.437" v="339" actId="1076"/>
          <ac:spMkLst>
            <pc:docMk/>
            <pc:sldMk cId="863558592" sldId="260"/>
            <ac:spMk id="3" creationId="{9FF22E60-9E0C-45F9-954E-5444898CE864}"/>
          </ac:spMkLst>
        </pc:spChg>
      </pc:sldChg>
      <pc:sldChg chg="modSp add replId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139859063" sldId="261"/>
        </pc:sldMkLst>
        <pc:spChg chg="mod">
          <ac:chgData name="Sachin Shivarudrappa" userId="S::sachin_shivarudrappa@thbs.com::493dd59d-11df-4724-8e64-6a05d1c008b5" providerId="AD" clId="Web-{1E6F4C91-9992-4961-AB44-7D71E711C203}" dt="2022-01-03T18:21:14.026" v="439" actId="1076"/>
          <ac:spMkLst>
            <pc:docMk/>
            <pc:sldMk cId="139859063" sldId="261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19:50.258" v="392" actId="20577"/>
          <ac:spMkLst>
            <pc:docMk/>
            <pc:sldMk cId="139859063" sldId="261"/>
            <ac:spMk id="3" creationId="{9FF22E60-9E0C-45F9-954E-5444898CE864}"/>
          </ac:spMkLst>
        </pc:spChg>
      </pc:sldChg>
      <pc:sldChg chg="modSp add replId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1888501723" sldId="262"/>
        </pc:sldMkLst>
        <pc:spChg chg="mod">
          <ac:chgData name="Sachin Shivarudrappa" userId="S::sachin_shivarudrappa@thbs.com::493dd59d-11df-4724-8e64-6a05d1c008b5" providerId="AD" clId="Web-{1E6F4C91-9992-4961-AB44-7D71E711C203}" dt="2022-01-03T18:25:44.235" v="484" actId="1076"/>
          <ac:spMkLst>
            <pc:docMk/>
            <pc:sldMk cId="1888501723" sldId="262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25:39.157" v="483" actId="1076"/>
          <ac:spMkLst>
            <pc:docMk/>
            <pc:sldMk cId="1888501723" sldId="262"/>
            <ac:spMk id="3" creationId="{9FF22E60-9E0C-45F9-954E-5444898CE864}"/>
          </ac:spMkLst>
        </pc:spChg>
      </pc:sldChg>
      <pc:sldChg chg="addSp delSp modSp add replId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3025635636" sldId="263"/>
        </pc:sldMkLst>
        <pc:spChg chg="mod">
          <ac:chgData name="Sachin Shivarudrappa" userId="S::sachin_shivarudrappa@thbs.com::493dd59d-11df-4724-8e64-6a05d1c008b5" providerId="AD" clId="Web-{1E6F4C91-9992-4961-AB44-7D71E711C203}" dt="2022-01-03T18:27:46.660" v="505" actId="1076"/>
          <ac:spMkLst>
            <pc:docMk/>
            <pc:sldMk cId="3025635636" sldId="263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27:40.378" v="504" actId="14100"/>
          <ac:spMkLst>
            <pc:docMk/>
            <pc:sldMk cId="3025635636" sldId="263"/>
            <ac:spMk id="3" creationId="{9FF22E60-9E0C-45F9-954E-5444898CE864}"/>
          </ac:spMkLst>
        </pc:spChg>
        <pc:spChg chg="add del">
          <ac:chgData name="Sachin Shivarudrappa" userId="S::sachin_shivarudrappa@thbs.com::493dd59d-11df-4724-8e64-6a05d1c008b5" providerId="AD" clId="Web-{1E6F4C91-9992-4961-AB44-7D71E711C203}" dt="2022-01-03T18:27:28.300" v="502"/>
          <ac:spMkLst>
            <pc:docMk/>
            <pc:sldMk cId="3025635636" sldId="263"/>
            <ac:spMk id="4" creationId="{1745CF7A-3231-42D1-89A0-1939685CD549}"/>
          </ac:spMkLst>
        </pc:spChg>
      </pc:sldChg>
      <pc:sldMasterChg chg="modTransition modSldLayout">
        <pc:chgData name="Sachin Shivarudrappa" userId="S::sachin_shivarudrappa@thbs.com::493dd59d-11df-4724-8e64-6a05d1c008b5" providerId="AD" clId="Web-{1E6F4C91-9992-4961-AB44-7D71E711C203}" dt="2022-01-03T18:39:26.317" v="537"/>
        <pc:sldMasterMkLst>
          <pc:docMk/>
          <pc:sldMasterMk cId="2237128844" sldId="2147483724"/>
        </pc:sldMasterMkLst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3421701326" sldId="2147483713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3045657341" sldId="2147483714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1532736330" sldId="2147483715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25700301" sldId="2147483716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2795510301" sldId="2147483717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4239210894" sldId="2147483718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1466833259" sldId="2147483719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1515768039" sldId="2147483720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2271283271" sldId="2147483721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3048644787" sldId="2147483722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3081275580" sldId="2147483723"/>
          </pc:sldLayoutMkLst>
        </pc:sldLayoutChg>
      </pc:sldMasterChg>
    </pc:docChg>
  </pc:docChgLst>
  <pc:docChgLst>
    <pc:chgData name="Sachin Shivarudrappa" userId="S::sachin_shivarudrappa@thbs.com::493dd59d-11df-4724-8e64-6a05d1c008b5" providerId="AD" clId="Web-{A21B32F1-F18D-4ACF-8F4E-A6D314FF16C2}"/>
    <pc:docChg chg="addSld modSld">
      <pc:chgData name="Sachin Shivarudrappa" userId="S::sachin_shivarudrappa@thbs.com::493dd59d-11df-4724-8e64-6a05d1c008b5" providerId="AD" clId="Web-{A21B32F1-F18D-4ACF-8F4E-A6D314FF16C2}" dt="2022-01-03T17:27:32.615" v="46"/>
      <pc:docMkLst>
        <pc:docMk/>
      </pc:docMkLst>
      <pc:sldChg chg="addSp delSp modSp">
        <pc:chgData name="Sachin Shivarudrappa" userId="S::sachin_shivarudrappa@thbs.com::493dd59d-11df-4724-8e64-6a05d1c008b5" providerId="AD" clId="Web-{A21B32F1-F18D-4ACF-8F4E-A6D314FF16C2}" dt="2022-01-03T17:26:56.536" v="45" actId="1076"/>
        <pc:sldMkLst>
          <pc:docMk/>
          <pc:sldMk cId="2911342541" sldId="257"/>
        </pc:sldMkLst>
        <pc:spChg chg="del mod">
          <ac:chgData name="Sachin Shivarudrappa" userId="S::sachin_shivarudrappa@thbs.com::493dd59d-11df-4724-8e64-6a05d1c008b5" providerId="AD" clId="Web-{A21B32F1-F18D-4ACF-8F4E-A6D314FF16C2}" dt="2022-01-03T17:21:41.294" v="1"/>
          <ac:spMkLst>
            <pc:docMk/>
            <pc:sldMk cId="2911342541" sldId="257"/>
            <ac:spMk id="2" creationId="{4D2E45DF-4CE5-49A2-9B0B-8EC802AFEA55}"/>
          </ac:spMkLst>
        </pc:spChg>
        <pc:spChg chg="del mod">
          <ac:chgData name="Sachin Shivarudrappa" userId="S::sachin_shivarudrappa@thbs.com::493dd59d-11df-4724-8e64-6a05d1c008b5" providerId="AD" clId="Web-{A21B32F1-F18D-4ACF-8F4E-A6D314FF16C2}" dt="2022-01-03T17:21:45.810" v="3"/>
          <ac:spMkLst>
            <pc:docMk/>
            <pc:sldMk cId="2911342541" sldId="257"/>
            <ac:spMk id="5" creationId="{51D7BA95-0EF0-4544-A0E9-477148B11B68}"/>
          </ac:spMkLst>
        </pc:spChg>
        <pc:spChg chg="add mod">
          <ac:chgData name="Sachin Shivarudrappa" userId="S::sachin_shivarudrappa@thbs.com::493dd59d-11df-4724-8e64-6a05d1c008b5" providerId="AD" clId="Web-{A21B32F1-F18D-4ACF-8F4E-A6D314FF16C2}" dt="2022-01-03T17:26:56.536" v="45" actId="1076"/>
          <ac:spMkLst>
            <pc:docMk/>
            <pc:sldMk cId="2911342541" sldId="257"/>
            <ac:spMk id="6" creationId="{898B5761-D0E5-418D-B75E-8A64C50733A3}"/>
          </ac:spMkLst>
        </pc:spChg>
        <pc:spChg chg="add mod">
          <ac:chgData name="Sachin Shivarudrappa" userId="S::sachin_shivarudrappa@thbs.com::493dd59d-11df-4724-8e64-6a05d1c008b5" providerId="AD" clId="Web-{A21B32F1-F18D-4ACF-8F4E-A6D314FF16C2}" dt="2022-01-03T17:26:51.833" v="44" actId="1076"/>
          <ac:spMkLst>
            <pc:docMk/>
            <pc:sldMk cId="2911342541" sldId="257"/>
            <ac:spMk id="7" creationId="{C9F98107-2CD2-4251-BF60-D97D99F12997}"/>
          </ac:spMkLst>
        </pc:spChg>
      </pc:sldChg>
      <pc:sldChg chg="new">
        <pc:chgData name="Sachin Shivarudrappa" userId="S::sachin_shivarudrappa@thbs.com::493dd59d-11df-4724-8e64-6a05d1c008b5" providerId="AD" clId="Web-{A21B32F1-F18D-4ACF-8F4E-A6D314FF16C2}" dt="2022-01-03T17:27:32.615" v="46"/>
        <pc:sldMkLst>
          <pc:docMk/>
          <pc:sldMk cId="1297611574" sldId="258"/>
        </pc:sldMkLst>
      </pc:sldChg>
    </pc:docChg>
  </pc:docChgLst>
  <pc:docChgLst>
    <pc:chgData name="Sachin Shivarudrappa" userId="S::sachin_shivarudrappa@thbs.com::493dd59d-11df-4724-8e64-6a05d1c008b5" providerId="AD" clId="Web-{47726ACC-127F-487B-A86F-FC431259863B}"/>
    <pc:docChg chg="modSld addMainMaster delMainMaster">
      <pc:chgData name="Sachin Shivarudrappa" userId="S::sachin_shivarudrappa@thbs.com::493dd59d-11df-4724-8e64-6a05d1c008b5" providerId="AD" clId="Web-{47726ACC-127F-487B-A86F-FC431259863B}" dt="2022-01-03T16:34:57.572" v="83" actId="20577"/>
      <pc:docMkLst>
        <pc:docMk/>
      </pc:docMkLst>
      <pc:sldChg chg="addSp modSp mod setBg modClrScheme chgLayout">
        <pc:chgData name="Sachin Shivarudrappa" userId="S::sachin_shivarudrappa@thbs.com::493dd59d-11df-4724-8e64-6a05d1c008b5" providerId="AD" clId="Web-{47726ACC-127F-487B-A86F-FC431259863B}" dt="2022-01-03T16:34:57.572" v="83" actId="20577"/>
        <pc:sldMkLst>
          <pc:docMk/>
          <pc:sldMk cId="553726541" sldId="256"/>
        </pc:sldMkLst>
        <pc:spChg chg="mod">
          <ac:chgData name="Sachin Shivarudrappa" userId="S::sachin_shivarudrappa@thbs.com::493dd59d-11df-4724-8e64-6a05d1c008b5" providerId="AD" clId="Web-{47726ACC-127F-487B-A86F-FC431259863B}" dt="2022-01-03T16:34:50.415" v="81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Sachin Shivarudrappa" userId="S::sachin_shivarudrappa@thbs.com::493dd59d-11df-4724-8e64-6a05d1c008b5" providerId="AD" clId="Web-{47726ACC-127F-487B-A86F-FC431259863B}" dt="2022-01-03T16:34:57.572" v="83" actId="20577"/>
          <ac:spMkLst>
            <pc:docMk/>
            <pc:sldMk cId="553726541" sldId="256"/>
            <ac:spMk id="3" creationId="{C4542EAC-8BF3-4BFD-9891-145BC49409C2}"/>
          </ac:spMkLst>
        </pc:spChg>
        <pc:spChg chg="add">
          <ac:chgData name="Sachin Shivarudrappa" userId="S::sachin_shivarudrappa@thbs.com::493dd59d-11df-4724-8e64-6a05d1c008b5" providerId="AD" clId="Web-{47726ACC-127F-487B-A86F-FC431259863B}" dt="2022-01-03T16:26:24.512" v="0"/>
          <ac:spMkLst>
            <pc:docMk/>
            <pc:sldMk cId="553726541" sldId="256"/>
            <ac:spMk id="9" creationId="{6BF1DCD9-4684-4B84-AD73-6652C8BAC73F}"/>
          </ac:spMkLst>
        </pc:spChg>
        <pc:spChg chg="add">
          <ac:chgData name="Sachin Shivarudrappa" userId="S::sachin_shivarudrappa@thbs.com::493dd59d-11df-4724-8e64-6a05d1c008b5" providerId="AD" clId="Web-{47726ACC-127F-487B-A86F-FC431259863B}" dt="2022-01-03T16:26:24.512" v="0"/>
          <ac:spMkLst>
            <pc:docMk/>
            <pc:sldMk cId="553726541" sldId="256"/>
            <ac:spMk id="11" creationId="{4BE6A732-8124-4A59-8EC9-BF4A1648A00C}"/>
          </ac:spMkLst>
        </pc:spChg>
        <pc:picChg chg="add">
          <ac:chgData name="Sachin Shivarudrappa" userId="S::sachin_shivarudrappa@thbs.com::493dd59d-11df-4724-8e64-6a05d1c008b5" providerId="AD" clId="Web-{47726ACC-127F-487B-A86F-FC431259863B}" dt="2022-01-03T16:26:24.512" v="0"/>
          <ac:picMkLst>
            <pc:docMk/>
            <pc:sldMk cId="553726541" sldId="256"/>
            <ac:picMk id="4" creationId="{DF70C0DA-8B18-4857-B6CE-B59969356841}"/>
          </ac:picMkLst>
        </pc:picChg>
        <pc:cxnChg chg="add">
          <ac:chgData name="Sachin Shivarudrappa" userId="S::sachin_shivarudrappa@thbs.com::493dd59d-11df-4724-8e64-6a05d1c008b5" providerId="AD" clId="Web-{47726ACC-127F-487B-A86F-FC431259863B}" dt="2022-01-03T16:26:24.512" v="0"/>
          <ac:cxnSpMkLst>
            <pc:docMk/>
            <pc:sldMk cId="553726541" sldId="256"/>
            <ac:cxnSpMk id="13" creationId="{EFDAA6A4-1F42-460B-A500-921EEB4BC01C}"/>
          </ac:cxnSpMkLst>
        </pc:cxnChg>
      </pc:sldChg>
      <pc:sldMasterChg chg="del delSldLayout">
        <pc:chgData name="Sachin Shivarudrappa" userId="S::sachin_shivarudrappa@thbs.com::493dd59d-11df-4724-8e64-6a05d1c008b5" providerId="AD" clId="Web-{47726ACC-127F-487B-A86F-FC431259863B}" dt="2022-01-03T16:26:24.512" v="0"/>
        <pc:sldMasterMkLst>
          <pc:docMk/>
          <pc:sldMasterMk cId="2371758177" sldId="2147483660"/>
        </pc:sldMasterMkLst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3129878285" sldId="2147483661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572029412" sldId="2147483662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3636461385" sldId="2147483663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3626050071" sldId="2147483664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4223613637" sldId="2147483665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986665687" sldId="2147483666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2924672457" sldId="2147483667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1650365514" sldId="2147483668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746702124" sldId="2147483669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61784523" sldId="2147483670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1164236222" sldId="2147483671"/>
          </pc:sldLayoutMkLst>
        </pc:sldLayoutChg>
      </pc:sldMasterChg>
      <pc:sldMasterChg chg="add addSldLayout">
        <pc:chgData name="Sachin Shivarudrappa" userId="S::sachin_shivarudrappa@thbs.com::493dd59d-11df-4724-8e64-6a05d1c008b5" providerId="AD" clId="Web-{47726ACC-127F-487B-A86F-FC431259863B}" dt="2022-01-03T16:26:24.512" v="0"/>
        <pc:sldMasterMkLst>
          <pc:docMk/>
          <pc:sldMasterMk cId="2237128844" sldId="2147483724"/>
        </pc:sldMasterMkLst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3421701326" sldId="2147483713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3045657341" sldId="2147483714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1532736330" sldId="2147483715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25700301" sldId="2147483716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2795510301" sldId="2147483717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4239210894" sldId="2147483718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1466833259" sldId="2147483719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1515768039" sldId="2147483720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2271283271" sldId="2147483721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3048644787" sldId="2147483722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3081275580" sldId="2147483723"/>
          </pc:sldLayoutMkLst>
        </pc:sldLayoutChg>
      </pc:sldMasterChg>
    </pc:docChg>
  </pc:docChgLst>
  <pc:docChgLst>
    <pc:chgData name="Sachin Shivarudrappa" userId="S::sachin_shivarudrappa@thbs.com::493dd59d-11df-4724-8e64-6a05d1c008b5" providerId="AD" clId="Web-{E269C82B-9099-4988-9D0D-9B37D4827C07}"/>
    <pc:docChg chg="addSld modSld">
      <pc:chgData name="Sachin Shivarudrappa" userId="S::sachin_shivarudrappa@thbs.com::493dd59d-11df-4724-8e64-6a05d1c008b5" providerId="AD" clId="Web-{E269C82B-9099-4988-9D0D-9B37D4827C07}" dt="2022-04-04T08:05:23.523" v="37" actId="14100"/>
      <pc:docMkLst>
        <pc:docMk/>
      </pc:docMkLst>
      <pc:sldChg chg="addSp delSp modSp">
        <pc:chgData name="Sachin Shivarudrappa" userId="S::sachin_shivarudrappa@thbs.com::493dd59d-11df-4724-8e64-6a05d1c008b5" providerId="AD" clId="Web-{E269C82B-9099-4988-9D0D-9B37D4827C07}" dt="2022-04-04T08:03:23.943" v="12" actId="14100"/>
        <pc:sldMkLst>
          <pc:docMk/>
          <pc:sldMk cId="1621003343" sldId="267"/>
        </pc:sldMkLst>
        <pc:spChg chg="mod">
          <ac:chgData name="Sachin Shivarudrappa" userId="S::sachin_shivarudrappa@thbs.com::493dd59d-11df-4724-8e64-6a05d1c008b5" providerId="AD" clId="Web-{E269C82B-9099-4988-9D0D-9B37D4827C07}" dt="2022-04-04T08:02:41.802" v="10" actId="1076"/>
          <ac:spMkLst>
            <pc:docMk/>
            <pc:sldMk cId="1621003343" sldId="267"/>
            <ac:spMk id="2" creationId="{D0D66C68-E76A-4B49-ACDC-7432135E804C}"/>
          </ac:spMkLst>
        </pc:spChg>
        <pc:spChg chg="add del mod">
          <ac:chgData name="Sachin Shivarudrappa" userId="S::sachin_shivarudrappa@thbs.com::493dd59d-11df-4724-8e64-6a05d1c008b5" providerId="AD" clId="Web-{E269C82B-9099-4988-9D0D-9B37D4827C07}" dt="2022-04-04T08:02:03.801" v="1"/>
          <ac:spMkLst>
            <pc:docMk/>
            <pc:sldMk cId="1621003343" sldId="267"/>
            <ac:spMk id="4" creationId="{E075A474-D31D-045F-4217-FDEE82AA2D1C}"/>
          </ac:spMkLst>
        </pc:spChg>
        <pc:spChg chg="add del mod">
          <ac:chgData name="Sachin Shivarudrappa" userId="S::sachin_shivarudrappa@thbs.com::493dd59d-11df-4724-8e64-6a05d1c008b5" providerId="AD" clId="Web-{E269C82B-9099-4988-9D0D-9B37D4827C07}" dt="2022-04-04T08:02:24.911" v="4"/>
          <ac:spMkLst>
            <pc:docMk/>
            <pc:sldMk cId="1621003343" sldId="267"/>
            <ac:spMk id="8" creationId="{5286EF5F-B766-08F5-F66D-46A442F1843D}"/>
          </ac:spMkLst>
        </pc:spChg>
        <pc:picChg chg="add del mod ord">
          <ac:chgData name="Sachin Shivarudrappa" userId="S::sachin_shivarudrappa@thbs.com::493dd59d-11df-4724-8e64-6a05d1c008b5" providerId="AD" clId="Web-{E269C82B-9099-4988-9D0D-9B37D4827C07}" dt="2022-04-04T08:02:10.192" v="3"/>
          <ac:picMkLst>
            <pc:docMk/>
            <pc:sldMk cId="1621003343" sldId="267"/>
            <ac:picMk id="5" creationId="{8543771D-5632-C347-DD57-746415089A40}"/>
          </ac:picMkLst>
        </pc:picChg>
        <pc:picChg chg="del">
          <ac:chgData name="Sachin Shivarudrappa" userId="S::sachin_shivarudrappa@thbs.com::493dd59d-11df-4724-8e64-6a05d1c008b5" providerId="AD" clId="Web-{E269C82B-9099-4988-9D0D-9B37D4827C07}" dt="2022-04-04T08:01:55.926" v="0"/>
          <ac:picMkLst>
            <pc:docMk/>
            <pc:sldMk cId="1621003343" sldId="267"/>
            <ac:picMk id="6" creationId="{B12F32E7-BFB0-24C1-793D-AB0C7B1DEAA1}"/>
          </ac:picMkLst>
        </pc:picChg>
        <pc:picChg chg="add mod ord">
          <ac:chgData name="Sachin Shivarudrappa" userId="S::sachin_shivarudrappa@thbs.com::493dd59d-11df-4724-8e64-6a05d1c008b5" providerId="AD" clId="Web-{E269C82B-9099-4988-9D0D-9B37D4827C07}" dt="2022-04-04T08:03:23.943" v="12" actId="14100"/>
          <ac:picMkLst>
            <pc:docMk/>
            <pc:sldMk cId="1621003343" sldId="267"/>
            <ac:picMk id="9" creationId="{4B0E3A6C-56DF-F287-D44F-16F249308A58}"/>
          </ac:picMkLst>
        </pc:picChg>
      </pc:sldChg>
      <pc:sldChg chg="addSp delSp modSp add replId">
        <pc:chgData name="Sachin Shivarudrappa" userId="S::sachin_shivarudrappa@thbs.com::493dd59d-11df-4724-8e64-6a05d1c008b5" providerId="AD" clId="Web-{E269C82B-9099-4988-9D0D-9B37D4827C07}" dt="2022-04-04T08:04:18.959" v="28" actId="14100"/>
        <pc:sldMkLst>
          <pc:docMk/>
          <pc:sldMk cId="2766694622" sldId="268"/>
        </pc:sldMkLst>
        <pc:spChg chg="mod">
          <ac:chgData name="Sachin Shivarudrappa" userId="S::sachin_shivarudrappa@thbs.com::493dd59d-11df-4724-8e64-6a05d1c008b5" providerId="AD" clId="Web-{E269C82B-9099-4988-9D0D-9B37D4827C07}" dt="2022-04-04T08:03:39.662" v="17" actId="20577"/>
          <ac:spMkLst>
            <pc:docMk/>
            <pc:sldMk cId="2766694622" sldId="268"/>
            <ac:spMk id="2" creationId="{D0D66C68-E76A-4B49-ACDC-7432135E804C}"/>
          </ac:spMkLst>
        </pc:spChg>
        <pc:spChg chg="add del mod">
          <ac:chgData name="Sachin Shivarudrappa" userId="S::sachin_shivarudrappa@thbs.com::493dd59d-11df-4724-8e64-6a05d1c008b5" providerId="AD" clId="Web-{E269C82B-9099-4988-9D0D-9B37D4827C07}" dt="2022-04-04T08:03:37.584" v="15"/>
          <ac:spMkLst>
            <pc:docMk/>
            <pc:sldMk cId="2766694622" sldId="268"/>
            <ac:spMk id="4" creationId="{C68AAFDE-235A-C83C-8E2E-3E327689C7AF}"/>
          </ac:spMkLst>
        </pc:spChg>
        <pc:picChg chg="add mod ord modCrop">
          <ac:chgData name="Sachin Shivarudrappa" userId="S::sachin_shivarudrappa@thbs.com::493dd59d-11df-4724-8e64-6a05d1c008b5" providerId="AD" clId="Web-{E269C82B-9099-4988-9D0D-9B37D4827C07}" dt="2022-04-04T08:04:18.959" v="28" actId="14100"/>
          <ac:picMkLst>
            <pc:docMk/>
            <pc:sldMk cId="2766694622" sldId="268"/>
            <ac:picMk id="5" creationId="{CE912225-C905-8362-ED91-1DBAE3A23DEA}"/>
          </ac:picMkLst>
        </pc:picChg>
        <pc:picChg chg="del">
          <ac:chgData name="Sachin Shivarudrappa" userId="S::sachin_shivarudrappa@thbs.com::493dd59d-11df-4724-8e64-6a05d1c008b5" providerId="AD" clId="Web-{E269C82B-9099-4988-9D0D-9B37D4827C07}" dt="2022-04-04T08:03:30.396" v="14"/>
          <ac:picMkLst>
            <pc:docMk/>
            <pc:sldMk cId="2766694622" sldId="268"/>
            <ac:picMk id="9" creationId="{4B0E3A6C-56DF-F287-D44F-16F249308A58}"/>
          </ac:picMkLst>
        </pc:picChg>
      </pc:sldChg>
      <pc:sldChg chg="addSp delSp modSp add replId">
        <pc:chgData name="Sachin Shivarudrappa" userId="S::sachin_shivarudrappa@thbs.com::493dd59d-11df-4724-8e64-6a05d1c008b5" providerId="AD" clId="Web-{E269C82B-9099-4988-9D0D-9B37D4827C07}" dt="2022-04-04T08:05:23.523" v="37" actId="14100"/>
        <pc:sldMkLst>
          <pc:docMk/>
          <pc:sldMk cId="2097567409" sldId="269"/>
        </pc:sldMkLst>
        <pc:spChg chg="add del mod">
          <ac:chgData name="Sachin Shivarudrappa" userId="S::sachin_shivarudrappa@thbs.com::493dd59d-11df-4724-8e64-6a05d1c008b5" providerId="AD" clId="Web-{E269C82B-9099-4988-9D0D-9B37D4827C07}" dt="2022-04-04T08:05:04.007" v="31"/>
          <ac:spMkLst>
            <pc:docMk/>
            <pc:sldMk cId="2097567409" sldId="269"/>
            <ac:spMk id="4" creationId="{2EC05A0F-D61E-788C-41B5-B54E457C7F57}"/>
          </ac:spMkLst>
        </pc:spChg>
        <pc:picChg chg="del">
          <ac:chgData name="Sachin Shivarudrappa" userId="S::sachin_shivarudrappa@thbs.com::493dd59d-11df-4724-8e64-6a05d1c008b5" providerId="AD" clId="Web-{E269C82B-9099-4988-9D0D-9B37D4827C07}" dt="2022-04-04T08:04:59.225" v="30"/>
          <ac:picMkLst>
            <pc:docMk/>
            <pc:sldMk cId="2097567409" sldId="269"/>
            <ac:picMk id="5" creationId="{CE912225-C905-8362-ED91-1DBAE3A23DEA}"/>
          </ac:picMkLst>
        </pc:picChg>
        <pc:picChg chg="add mod ord">
          <ac:chgData name="Sachin Shivarudrappa" userId="S::sachin_shivarudrappa@thbs.com::493dd59d-11df-4724-8e64-6a05d1c008b5" providerId="AD" clId="Web-{E269C82B-9099-4988-9D0D-9B37D4827C07}" dt="2022-04-04T08:05:23.523" v="37" actId="14100"/>
          <ac:picMkLst>
            <pc:docMk/>
            <pc:sldMk cId="2097567409" sldId="269"/>
            <ac:picMk id="6" creationId="{4EA86461-0E5C-E764-46C0-469CAC374E52}"/>
          </ac:picMkLst>
        </pc:picChg>
      </pc:sldChg>
    </pc:docChg>
  </pc:docChgLst>
  <pc:docChgLst>
    <pc:chgData name="Sachin Shivarudrappa" userId="S::sachin_shivarudrappa@thbs.com::493dd59d-11df-4724-8e64-6a05d1c008b5" providerId="AD" clId="Web-{4E54E293-98F7-4D34-9A81-0B3B8B595138}"/>
    <pc:docChg chg="modSld">
      <pc:chgData name="Sachin Shivarudrappa" userId="S::sachin_shivarudrappa@thbs.com::493dd59d-11df-4724-8e64-6a05d1c008b5" providerId="AD" clId="Web-{4E54E293-98F7-4D34-9A81-0B3B8B595138}" dt="2022-04-04T08:09:05.274" v="0"/>
      <pc:docMkLst>
        <pc:docMk/>
      </pc:docMkLst>
      <pc:sldChg chg="addSp modSp">
        <pc:chgData name="Sachin Shivarudrappa" userId="S::sachin_shivarudrappa@thbs.com::493dd59d-11df-4724-8e64-6a05d1c008b5" providerId="AD" clId="Web-{4E54E293-98F7-4D34-9A81-0B3B8B595138}" dt="2022-04-04T08:09:05.274" v="0"/>
        <pc:sldMkLst>
          <pc:docMk/>
          <pc:sldMk cId="2097567409" sldId="269"/>
        </pc:sldMkLst>
        <pc:picChg chg="add mod">
          <ac:chgData name="Sachin Shivarudrappa" userId="S::sachin_shivarudrappa@thbs.com::493dd59d-11df-4724-8e64-6a05d1c008b5" providerId="AD" clId="Web-{4E54E293-98F7-4D34-9A81-0B3B8B595138}" dt="2022-04-04T08:09:05.274" v="0"/>
          <ac:picMkLst>
            <pc:docMk/>
            <pc:sldMk cId="2097567409" sldId="269"/>
            <ac:picMk id="3" creationId="{4CB0ECF7-A27F-764F-923B-BE39D0FD6601}"/>
          </ac:picMkLst>
        </pc:picChg>
      </pc:sldChg>
    </pc:docChg>
  </pc:docChgLst>
  <pc:docChgLst>
    <pc:chgData name="Sachin Shivarudrappa" userId="S::sachin_shivarudrappa@thbs.com::493dd59d-11df-4724-8e64-6a05d1c008b5" providerId="AD" clId="Web-{3627837F-87F4-4325-9837-90C5203BD8A9}"/>
    <pc:docChg chg="addSld modSld">
      <pc:chgData name="Sachin Shivarudrappa" userId="S::sachin_shivarudrappa@thbs.com::493dd59d-11df-4724-8e64-6a05d1c008b5" providerId="AD" clId="Web-{3627837F-87F4-4325-9837-90C5203BD8A9}" dt="2022-04-04T07:42:46.674" v="485" actId="20577"/>
      <pc:docMkLst>
        <pc:docMk/>
      </pc:docMkLst>
      <pc:sldChg chg="addSp delSp modSp">
        <pc:chgData name="Sachin Shivarudrappa" userId="S::sachin_shivarudrappa@thbs.com::493dd59d-11df-4724-8e64-6a05d1c008b5" providerId="AD" clId="Web-{3627837F-87F4-4325-9837-90C5203BD8A9}" dt="2022-04-04T07:23:04.644" v="171" actId="1076"/>
        <pc:sldMkLst>
          <pc:docMk/>
          <pc:sldMk cId="553726541" sldId="256"/>
        </pc:sldMkLst>
        <pc:spChg chg="mod">
          <ac:chgData name="Sachin Shivarudrappa" userId="S::sachin_shivarudrappa@thbs.com::493dd59d-11df-4724-8e64-6a05d1c008b5" providerId="AD" clId="Web-{3627837F-87F4-4325-9837-90C5203BD8A9}" dt="2022-04-04T07:22:55.190" v="168" actId="1076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Sachin Shivarudrappa" userId="S::sachin_shivarudrappa@thbs.com::493dd59d-11df-4724-8e64-6a05d1c008b5" providerId="AD" clId="Web-{3627837F-87F4-4325-9837-90C5203BD8A9}" dt="2022-04-04T07:22:59.675" v="169" actId="1076"/>
          <ac:spMkLst>
            <pc:docMk/>
            <pc:sldMk cId="553726541" sldId="256"/>
            <ac:spMk id="6" creationId="{312AD2A9-DCDD-4323-989A-60BF69168B40}"/>
          </ac:spMkLst>
        </pc:spChg>
        <pc:spChg chg="del">
          <ac:chgData name="Sachin Shivarudrappa" userId="S::sachin_shivarudrappa@thbs.com::493dd59d-11df-4724-8e64-6a05d1c008b5" providerId="AD" clId="Web-{3627837F-87F4-4325-9837-90C5203BD8A9}" dt="2022-04-04T07:15:49.420" v="44"/>
          <ac:spMkLst>
            <pc:docMk/>
            <pc:sldMk cId="553726541" sldId="256"/>
            <ac:spMk id="16" creationId="{700F4F83-B49A-4799-8DC1-B8DF10E913AC}"/>
          </ac:spMkLst>
        </pc:spChg>
        <pc:spChg chg="del">
          <ac:chgData name="Sachin Shivarudrappa" userId="S::sachin_shivarudrappa@thbs.com::493dd59d-11df-4724-8e64-6a05d1c008b5" providerId="AD" clId="Web-{3627837F-87F4-4325-9837-90C5203BD8A9}" dt="2022-04-04T07:15:49.420" v="44"/>
          <ac:spMkLst>
            <pc:docMk/>
            <pc:sldMk cId="553726541" sldId="256"/>
            <ac:spMk id="17" creationId="{5C8D33E0-E469-4E16-B3FF-79C678BB9EE8}"/>
          </ac:spMkLst>
        </pc:spChg>
        <pc:spChg chg="del">
          <ac:chgData name="Sachin Shivarudrappa" userId="S::sachin_shivarudrappa@thbs.com::493dd59d-11df-4724-8e64-6a05d1c008b5" providerId="AD" clId="Web-{3627837F-87F4-4325-9837-90C5203BD8A9}" dt="2022-04-04T07:15:49.420" v="44"/>
          <ac:spMkLst>
            <pc:docMk/>
            <pc:sldMk cId="553726541" sldId="256"/>
            <ac:spMk id="22" creationId="{AC441F93-6441-4409-BA3B-E8BB289547C8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16:35.452" v="48"/>
          <ac:spMkLst>
            <pc:docMk/>
            <pc:sldMk cId="553726541" sldId="256"/>
            <ac:spMk id="29" creationId="{8998F414-7D0A-4BB3-ABF9-D356969FDA82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16:35.452" v="48"/>
          <ac:spMkLst>
            <pc:docMk/>
            <pc:sldMk cId="553726541" sldId="256"/>
            <ac:spMk id="31" creationId="{41DC52BE-B2E5-4356-9FCF-8F0E04E5F1E9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16:35.452" v="48"/>
          <ac:spMkLst>
            <pc:docMk/>
            <pc:sldMk cId="553726541" sldId="256"/>
            <ac:spMk id="33" creationId="{0888D426-68B4-4BA8-96C3-1DCDCE2FA625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38" creationId="{C0E2219A-04FA-42C2-92B5-2540C9749537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40" creationId="{B0E897CB-98BF-469B-8A73-7BD2916E203A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42" creationId="{658CFA6B-BF53-4CCE-AA08-59DFD207B440}"/>
          </ac:spMkLst>
        </pc:spChg>
        <pc:spChg chg="add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49" creationId="{8998F414-7D0A-4BB3-ABF9-D356969FDA82}"/>
          </ac:spMkLst>
        </pc:spChg>
        <pc:spChg chg="add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51" creationId="{41DC52BE-B2E5-4356-9FCF-8F0E04E5F1E9}"/>
          </ac:spMkLst>
        </pc:spChg>
        <pc:spChg chg="add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53" creationId="{0888D426-68B4-4BA8-96C3-1DCDCE2FA625}"/>
          </ac:spMkLst>
        </pc:spChg>
        <pc:picChg chg="add mod">
          <ac:chgData name="Sachin Shivarudrappa" userId="S::sachin_shivarudrappa@thbs.com::493dd59d-11df-4724-8e64-6a05d1c008b5" providerId="AD" clId="Web-{3627837F-87F4-4325-9837-90C5203BD8A9}" dt="2022-04-04T07:23:04.644" v="171" actId="1076"/>
          <ac:picMkLst>
            <pc:docMk/>
            <pc:sldMk cId="553726541" sldId="256"/>
            <ac:picMk id="3" creationId="{6FD9911D-0307-CA1F-BB5C-B439FF6FB140}"/>
          </ac:picMkLst>
        </pc:picChg>
        <pc:picChg chg="del mod ord">
          <ac:chgData name="Sachin Shivarudrappa" userId="S::sachin_shivarudrappa@thbs.com::493dd59d-11df-4724-8e64-6a05d1c008b5" providerId="AD" clId="Web-{3627837F-87F4-4325-9837-90C5203BD8A9}" dt="2022-04-04T07:15:55.685" v="45"/>
          <ac:picMkLst>
            <pc:docMk/>
            <pc:sldMk cId="553726541" sldId="256"/>
            <ac:picMk id="4" creationId="{DF70C0DA-8B18-4857-B6CE-B59969356841}"/>
          </ac:picMkLst>
        </pc:picChg>
        <pc:picChg chg="del mod ord">
          <ac:chgData name="Sachin Shivarudrappa" userId="S::sachin_shivarudrappa@thbs.com::493dd59d-11df-4724-8e64-6a05d1c008b5" providerId="AD" clId="Web-{3627837F-87F4-4325-9837-90C5203BD8A9}" dt="2022-04-04T07:16:01.732" v="46"/>
          <ac:picMkLst>
            <pc:docMk/>
            <pc:sldMk cId="553726541" sldId="256"/>
            <ac:picMk id="5" creationId="{D0548433-8E0E-428F-860C-112BA34E8B9A}"/>
          </ac:picMkLst>
        </pc:picChg>
        <pc:cxnChg chg="del">
          <ac:chgData name="Sachin Shivarudrappa" userId="S::sachin_shivarudrappa@thbs.com::493dd59d-11df-4724-8e64-6a05d1c008b5" providerId="AD" clId="Web-{3627837F-87F4-4325-9837-90C5203BD8A9}" dt="2022-04-04T07:15:49.420" v="44"/>
          <ac:cxnSpMkLst>
            <pc:docMk/>
            <pc:sldMk cId="553726541" sldId="256"/>
            <ac:cxnSpMk id="24" creationId="{336FDCA7-0AF2-4082-9481-EF2C115F22A4}"/>
          </ac:cxnSpMkLst>
        </pc:cxnChg>
        <pc:cxnChg chg="add del">
          <ac:chgData name="Sachin Shivarudrappa" userId="S::sachin_shivarudrappa@thbs.com::493dd59d-11df-4724-8e64-6a05d1c008b5" providerId="AD" clId="Web-{3627837F-87F4-4325-9837-90C5203BD8A9}" dt="2022-04-04T07:20:55.111" v="144"/>
          <ac:cxnSpMkLst>
            <pc:docMk/>
            <pc:sldMk cId="553726541" sldId="256"/>
            <ac:cxnSpMk id="44" creationId="{410A45DA-4E66-4841-B892-192B2BAA8DDA}"/>
          </ac:cxnSpMkLst>
        </pc:cxnChg>
      </pc:sldChg>
      <pc:sldChg chg="modSp">
        <pc:chgData name="Sachin Shivarudrappa" userId="S::sachin_shivarudrappa@thbs.com::493dd59d-11df-4724-8e64-6a05d1c008b5" providerId="AD" clId="Web-{3627837F-87F4-4325-9837-90C5203BD8A9}" dt="2022-04-04T07:29:52.727" v="312" actId="20577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3627837F-87F4-4325-9837-90C5203BD8A9}" dt="2022-04-04T07:29:52.727" v="312" actId="20577"/>
          <ac:spMkLst>
            <pc:docMk/>
            <pc:sldMk cId="2911342541" sldId="257"/>
            <ac:spMk id="6" creationId="{898B5761-D0E5-418D-B75E-8A64C50733A3}"/>
          </ac:spMkLst>
        </pc:spChg>
        <pc:spChg chg="mod">
          <ac:chgData name="Sachin Shivarudrappa" userId="S::sachin_shivarudrappa@thbs.com::493dd59d-11df-4724-8e64-6a05d1c008b5" providerId="AD" clId="Web-{3627837F-87F4-4325-9837-90C5203BD8A9}" dt="2022-04-04T07:29:34.930" v="305" actId="20577"/>
          <ac:spMkLst>
            <pc:docMk/>
            <pc:sldMk cId="2911342541" sldId="257"/>
            <ac:spMk id="7" creationId="{C9F98107-2CD2-4251-BF60-D97D99F12997}"/>
          </ac:spMkLst>
        </pc:spChg>
      </pc:sldChg>
      <pc:sldChg chg="addSp delSp modSp">
        <pc:chgData name="Sachin Shivarudrappa" userId="S::sachin_shivarudrappa@thbs.com::493dd59d-11df-4724-8e64-6a05d1c008b5" providerId="AD" clId="Web-{3627837F-87F4-4325-9837-90C5203BD8A9}" dt="2022-04-04T07:37:03.451" v="441" actId="1076"/>
        <pc:sldMkLst>
          <pc:docMk/>
          <pc:sldMk cId="1034363891" sldId="258"/>
        </pc:sldMkLst>
        <pc:spChg chg="mod">
          <ac:chgData name="Sachin Shivarudrappa" userId="S::sachin_shivarudrappa@thbs.com::493dd59d-11df-4724-8e64-6a05d1c008b5" providerId="AD" clId="Web-{3627837F-87F4-4325-9837-90C5203BD8A9}" dt="2022-04-04T07:37:03.451" v="441" actId="1076"/>
          <ac:spMkLst>
            <pc:docMk/>
            <pc:sldMk cId="1034363891" sldId="258"/>
            <ac:spMk id="2" creationId="{C96AB94A-748E-4470-AAEF-AB3E6E716494}"/>
          </ac:spMkLst>
        </pc:spChg>
        <pc:spChg chg="mod">
          <ac:chgData name="Sachin Shivarudrappa" userId="S::sachin_shivarudrappa@thbs.com::493dd59d-11df-4724-8e64-6a05d1c008b5" providerId="AD" clId="Web-{3627837F-87F4-4325-9837-90C5203BD8A9}" dt="2022-04-04T07:32:48.338" v="414" actId="20577"/>
          <ac:spMkLst>
            <pc:docMk/>
            <pc:sldMk cId="1034363891" sldId="258"/>
            <ac:spMk id="3" creationId="{611BF0F8-FD8F-4176-9C3F-83A14B3B6F13}"/>
          </ac:spMkLst>
        </pc:spChg>
        <pc:picChg chg="add del mod">
          <ac:chgData name="Sachin Shivarudrappa" userId="S::sachin_shivarudrappa@thbs.com::493dd59d-11df-4724-8e64-6a05d1c008b5" providerId="AD" clId="Web-{3627837F-87F4-4325-9837-90C5203BD8A9}" dt="2022-04-04T07:33:10.464" v="425"/>
          <ac:picMkLst>
            <pc:docMk/>
            <pc:sldMk cId="1034363891" sldId="258"/>
            <ac:picMk id="4" creationId="{F14D9BF0-549C-B961-A577-C3C0DAC7728F}"/>
          </ac:picMkLst>
        </pc:picChg>
        <pc:picChg chg="add mod">
          <ac:chgData name="Sachin Shivarudrappa" userId="S::sachin_shivarudrappa@thbs.com::493dd59d-11df-4724-8e64-6a05d1c008b5" providerId="AD" clId="Web-{3627837F-87F4-4325-9837-90C5203BD8A9}" dt="2022-04-04T07:36:59.419" v="440" actId="14100"/>
          <ac:picMkLst>
            <pc:docMk/>
            <pc:sldMk cId="1034363891" sldId="258"/>
            <ac:picMk id="5" creationId="{469EBFEC-7CF0-17D7-A568-739429E118EF}"/>
          </ac:picMkLst>
        </pc:picChg>
      </pc:sldChg>
      <pc:sldChg chg="addSp delSp modSp">
        <pc:chgData name="Sachin Shivarudrappa" userId="S::sachin_shivarudrappa@thbs.com::493dd59d-11df-4724-8e64-6a05d1c008b5" providerId="AD" clId="Web-{3627837F-87F4-4325-9837-90C5203BD8A9}" dt="2022-04-04T07:42:37.236" v="483" actId="14100"/>
        <pc:sldMkLst>
          <pc:docMk/>
          <pc:sldMk cId="3770653519" sldId="259"/>
        </pc:sldMkLst>
        <pc:spChg chg="mod">
          <ac:chgData name="Sachin Shivarudrappa" userId="S::sachin_shivarudrappa@thbs.com::493dd59d-11df-4724-8e64-6a05d1c008b5" providerId="AD" clId="Web-{3627837F-87F4-4325-9837-90C5203BD8A9}" dt="2022-04-04T07:42:34.486" v="482" actId="1076"/>
          <ac:spMkLst>
            <pc:docMk/>
            <pc:sldMk cId="3770653519" sldId="259"/>
            <ac:spMk id="2" creationId="{D0D66C68-E76A-4B49-ACDC-7432135E804C}"/>
          </ac:spMkLst>
        </pc:spChg>
        <pc:spChg chg="del mod">
          <ac:chgData name="Sachin Shivarudrappa" userId="S::sachin_shivarudrappa@thbs.com::493dd59d-11df-4724-8e64-6a05d1c008b5" providerId="AD" clId="Web-{3627837F-87F4-4325-9837-90C5203BD8A9}" dt="2022-04-04T07:40:03.687" v="453"/>
          <ac:spMkLst>
            <pc:docMk/>
            <pc:sldMk cId="3770653519" sldId="259"/>
            <ac:spMk id="3" creationId="{9FF22E60-9E0C-45F9-954E-5444898CE864}"/>
          </ac:spMkLst>
        </pc:spChg>
        <pc:spChg chg="add del mod">
          <ac:chgData name="Sachin Shivarudrappa" userId="S::sachin_shivarudrappa@thbs.com::493dd59d-11df-4724-8e64-6a05d1c008b5" providerId="AD" clId="Web-{3627837F-87F4-4325-9837-90C5203BD8A9}" dt="2022-04-04T07:41:41.876" v="460"/>
          <ac:spMkLst>
            <pc:docMk/>
            <pc:sldMk cId="3770653519" sldId="259"/>
            <ac:spMk id="6" creationId="{65D86587-EE5E-9DD2-595A-7FA4C235DAB2}"/>
          </ac:spMkLst>
        </pc:spChg>
        <pc:picChg chg="add del mod ord modCrop">
          <ac:chgData name="Sachin Shivarudrappa" userId="S::sachin_shivarudrappa@thbs.com::493dd59d-11df-4724-8e64-6a05d1c008b5" providerId="AD" clId="Web-{3627837F-87F4-4325-9837-90C5203BD8A9}" dt="2022-04-04T07:41:29.376" v="459"/>
          <ac:picMkLst>
            <pc:docMk/>
            <pc:sldMk cId="3770653519" sldId="259"/>
            <ac:picMk id="4" creationId="{37F6E5EF-92C1-D8F8-36FA-604D483A381D}"/>
          </ac:picMkLst>
        </pc:picChg>
        <pc:picChg chg="add mod ord modCrop">
          <ac:chgData name="Sachin Shivarudrappa" userId="S::sachin_shivarudrappa@thbs.com::493dd59d-11df-4724-8e64-6a05d1c008b5" providerId="AD" clId="Web-{3627837F-87F4-4325-9837-90C5203BD8A9}" dt="2022-04-04T07:42:37.236" v="483" actId="14100"/>
          <ac:picMkLst>
            <pc:docMk/>
            <pc:sldMk cId="3770653519" sldId="259"/>
            <ac:picMk id="7" creationId="{CFDCA147-EFC4-4B73-AE6B-9837B856CF15}"/>
          </ac:picMkLst>
        </pc:picChg>
      </pc:sldChg>
      <pc:sldChg chg="modSp">
        <pc:chgData name="Sachin Shivarudrappa" userId="S::sachin_shivarudrappa@thbs.com::493dd59d-11df-4724-8e64-6a05d1c008b5" providerId="AD" clId="Web-{3627837F-87F4-4325-9837-90C5203BD8A9}" dt="2022-04-04T07:42:46.674" v="485" actId="20577"/>
        <pc:sldMkLst>
          <pc:docMk/>
          <pc:sldMk cId="863558592" sldId="260"/>
        </pc:sldMkLst>
        <pc:spChg chg="mod">
          <ac:chgData name="Sachin Shivarudrappa" userId="S::sachin_shivarudrappa@thbs.com::493dd59d-11df-4724-8e64-6a05d1c008b5" providerId="AD" clId="Web-{3627837F-87F4-4325-9837-90C5203BD8A9}" dt="2022-04-04T07:42:46.674" v="485" actId="20577"/>
          <ac:spMkLst>
            <pc:docMk/>
            <pc:sldMk cId="863558592" sldId="260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3627837F-87F4-4325-9837-90C5203BD8A9}" dt="2022-04-04T07:42:45.127" v="484" actId="20577"/>
          <ac:spMkLst>
            <pc:docMk/>
            <pc:sldMk cId="863558592" sldId="260"/>
            <ac:spMk id="3" creationId="{9FF22E60-9E0C-45F9-954E-5444898CE864}"/>
          </ac:spMkLst>
        </pc:spChg>
      </pc:sldChg>
      <pc:sldChg chg="modSp add replId">
        <pc:chgData name="Sachin Shivarudrappa" userId="S::sachin_shivarudrappa@thbs.com::493dd59d-11df-4724-8e64-6a05d1c008b5" providerId="AD" clId="Web-{3627837F-87F4-4325-9837-90C5203BD8A9}" dt="2022-04-04T07:32:40.494" v="412" actId="20577"/>
        <pc:sldMkLst>
          <pc:docMk/>
          <pc:sldMk cId="1765887198" sldId="265"/>
        </pc:sldMkLst>
        <pc:spChg chg="mod">
          <ac:chgData name="Sachin Shivarudrappa" userId="S::sachin_shivarudrappa@thbs.com::493dd59d-11df-4724-8e64-6a05d1c008b5" providerId="AD" clId="Web-{3627837F-87F4-4325-9837-90C5203BD8A9}" dt="2022-04-04T07:30:22.696" v="328" actId="20577"/>
          <ac:spMkLst>
            <pc:docMk/>
            <pc:sldMk cId="1765887198" sldId="265"/>
            <ac:spMk id="6" creationId="{898B5761-D0E5-418D-B75E-8A64C50733A3}"/>
          </ac:spMkLst>
        </pc:spChg>
        <pc:spChg chg="mod">
          <ac:chgData name="Sachin Shivarudrappa" userId="S::sachin_shivarudrappa@thbs.com::493dd59d-11df-4724-8e64-6a05d1c008b5" providerId="AD" clId="Web-{3627837F-87F4-4325-9837-90C5203BD8A9}" dt="2022-04-04T07:32:40.494" v="412" actId="20577"/>
          <ac:spMkLst>
            <pc:docMk/>
            <pc:sldMk cId="1765887198" sldId="265"/>
            <ac:spMk id="7" creationId="{C9F98107-2CD2-4251-BF60-D97D99F12997}"/>
          </ac:spMkLst>
        </pc:spChg>
      </pc:sldChg>
    </pc:docChg>
  </pc:docChgLst>
  <pc:docChgLst>
    <pc:chgData name="Sachin Shivarudrappa" userId="S::sachin_shivarudrappa@thbs.com::493dd59d-11df-4724-8e64-6a05d1c008b5" providerId="AD" clId="Web-{4B75C320-0E17-4E7E-B82E-141E0DF9757E}"/>
    <pc:docChg chg="modSld">
      <pc:chgData name="Sachin Shivarudrappa" userId="S::sachin_shivarudrappa@thbs.com::493dd59d-11df-4724-8e64-6a05d1c008b5" providerId="AD" clId="Web-{4B75C320-0E17-4E7E-B82E-141E0DF9757E}" dt="2022-01-03T17:36:53.435" v="3" actId="20577"/>
      <pc:docMkLst>
        <pc:docMk/>
      </pc:docMkLst>
      <pc:sldChg chg="modSp">
        <pc:chgData name="Sachin Shivarudrappa" userId="S::sachin_shivarudrappa@thbs.com::493dd59d-11df-4724-8e64-6a05d1c008b5" providerId="AD" clId="Web-{4B75C320-0E17-4E7E-B82E-141E0DF9757E}" dt="2022-01-03T17:36:53.435" v="3" actId="20577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4B75C320-0E17-4E7E-B82E-141E0DF9757E}" dt="2022-01-03T17:36:53.435" v="3" actId="20577"/>
          <ac:spMkLst>
            <pc:docMk/>
            <pc:sldMk cId="2911342541" sldId="257"/>
            <ac:spMk id="6" creationId="{898B5761-D0E5-418D-B75E-8A64C50733A3}"/>
          </ac:spMkLst>
        </pc:spChg>
      </pc:sldChg>
      <pc:sldChg chg="modSp">
        <pc:chgData name="Sachin Shivarudrappa" userId="S::sachin_shivarudrappa@thbs.com::493dd59d-11df-4724-8e64-6a05d1c008b5" providerId="AD" clId="Web-{4B75C320-0E17-4E7E-B82E-141E0DF9757E}" dt="2022-01-03T17:36:34.184" v="1" actId="20577"/>
        <pc:sldMkLst>
          <pc:docMk/>
          <pc:sldMk cId="1297611574" sldId="258"/>
        </pc:sldMkLst>
        <pc:spChg chg="mod">
          <ac:chgData name="Sachin Shivarudrappa" userId="S::sachin_shivarudrappa@thbs.com::493dd59d-11df-4724-8e64-6a05d1c008b5" providerId="AD" clId="Web-{4B75C320-0E17-4E7E-B82E-141E0DF9757E}" dt="2022-01-03T17:36:34.184" v="1" actId="20577"/>
          <ac:spMkLst>
            <pc:docMk/>
            <pc:sldMk cId="1297611574" sldId="258"/>
            <ac:spMk id="2" creationId="{B2A83E94-EEFE-455D-A52F-5FD3013779E5}"/>
          </ac:spMkLst>
        </pc:spChg>
      </pc:sldChg>
    </pc:docChg>
  </pc:docChgLst>
  <pc:docChgLst>
    <pc:chgData name="Sachin Shivarudrappa" userId="S::sachin_shivarudrappa@thbs.com::493dd59d-11df-4724-8e64-6a05d1c008b5" providerId="AD" clId="Web-{2714B1D6-A590-47F8-BEDA-CDAFF6D65DD8}"/>
    <pc:docChg chg="addSld modSld">
      <pc:chgData name="Sachin Shivarudrappa" userId="S::sachin_shivarudrappa@thbs.com::493dd59d-11df-4724-8e64-6a05d1c008b5" providerId="AD" clId="Web-{2714B1D6-A590-47F8-BEDA-CDAFF6D65DD8}" dt="2022-01-03T16:59:08.490" v="78" actId="20577"/>
      <pc:docMkLst>
        <pc:docMk/>
      </pc:docMkLst>
      <pc:sldChg chg="addSp delSp modSp">
        <pc:chgData name="Sachin Shivarudrappa" userId="S::sachin_shivarudrappa@thbs.com::493dd59d-11df-4724-8e64-6a05d1c008b5" providerId="AD" clId="Web-{2714B1D6-A590-47F8-BEDA-CDAFF6D65DD8}" dt="2022-01-03T16:57:52.550" v="76"/>
        <pc:sldMkLst>
          <pc:docMk/>
          <pc:sldMk cId="553726541" sldId="256"/>
        </pc:sldMkLst>
        <pc:spChg chg="add del mod">
          <ac:chgData name="Sachin Shivarudrappa" userId="S::sachin_shivarudrappa@thbs.com::493dd59d-11df-4724-8e64-6a05d1c008b5" providerId="AD" clId="Web-{2714B1D6-A590-47F8-BEDA-CDAFF6D65DD8}" dt="2022-01-03T16:57:52.550" v="76"/>
          <ac:spMkLst>
            <pc:docMk/>
            <pc:sldMk cId="553726541" sldId="256"/>
            <ac:spMk id="2" creationId="{9FB28281-3783-403A-B1AB-0182A003DFE3}"/>
          </ac:spMkLst>
        </pc:spChg>
        <pc:spChg chg="del">
          <ac:chgData name="Sachin Shivarudrappa" userId="S::sachin_shivarudrappa@thbs.com::493dd59d-11df-4724-8e64-6a05d1c008b5" providerId="AD" clId="Web-{2714B1D6-A590-47F8-BEDA-CDAFF6D65DD8}" dt="2022-01-03T16:48:29.207" v="0"/>
          <ac:spMkLst>
            <pc:docMk/>
            <pc:sldMk cId="553726541" sldId="256"/>
            <ac:spMk id="3" creationId="{C4542EAC-8BF3-4BFD-9891-145BC49409C2}"/>
          </ac:spMkLst>
        </pc:spChg>
        <pc:spChg chg="add mod">
          <ac:chgData name="Sachin Shivarudrappa" userId="S::sachin_shivarudrappa@thbs.com::493dd59d-11df-4724-8e64-6a05d1c008b5" providerId="AD" clId="Web-{2714B1D6-A590-47F8-BEDA-CDAFF6D65DD8}" dt="2022-01-03T16:51:58.135" v="56" actId="20577"/>
          <ac:spMkLst>
            <pc:docMk/>
            <pc:sldMk cId="553726541" sldId="256"/>
            <ac:spMk id="6" creationId="{312AD2A9-DCDD-4323-989A-60BF69168B40}"/>
          </ac:spMkLst>
        </pc:spChg>
        <pc:spChg chg="add del mod">
          <ac:chgData name="Sachin Shivarudrappa" userId="S::sachin_shivarudrappa@thbs.com::493dd59d-11df-4724-8e64-6a05d1c008b5" providerId="AD" clId="Web-{2714B1D6-A590-47F8-BEDA-CDAFF6D65DD8}" dt="2022-01-03T16:57:52.550" v="76"/>
          <ac:spMkLst>
            <pc:docMk/>
            <pc:sldMk cId="553726541" sldId="256"/>
            <ac:spMk id="8" creationId="{C93503DD-FF08-4CAE-9ED2-B329886D2EFE}"/>
          </ac:spMkLst>
        </pc:spChg>
        <pc:picChg chg="mod">
          <ac:chgData name="Sachin Shivarudrappa" userId="S::sachin_shivarudrappa@thbs.com::493dd59d-11df-4724-8e64-6a05d1c008b5" providerId="AD" clId="Web-{2714B1D6-A590-47F8-BEDA-CDAFF6D65DD8}" dt="2022-01-03T16:50:38.070" v="48" actId="1076"/>
          <ac:picMkLst>
            <pc:docMk/>
            <pc:sldMk cId="553726541" sldId="256"/>
            <ac:picMk id="4" creationId="{DF70C0DA-8B18-4857-B6CE-B59969356841}"/>
          </ac:picMkLst>
        </pc:picChg>
      </pc:sldChg>
      <pc:sldChg chg="addSp delSp modSp new">
        <pc:chgData name="Sachin Shivarudrappa" userId="S::sachin_shivarudrappa@thbs.com::493dd59d-11df-4724-8e64-6a05d1c008b5" providerId="AD" clId="Web-{2714B1D6-A590-47F8-BEDA-CDAFF6D65DD8}" dt="2022-01-03T16:59:08.490" v="78" actId="20577"/>
        <pc:sldMkLst>
          <pc:docMk/>
          <pc:sldMk cId="2911342541" sldId="257"/>
        </pc:sldMkLst>
        <pc:spChg chg="add del mod">
          <ac:chgData name="Sachin Shivarudrappa" userId="S::sachin_shivarudrappa@thbs.com::493dd59d-11df-4724-8e64-6a05d1c008b5" providerId="AD" clId="Web-{2714B1D6-A590-47F8-BEDA-CDAFF6D65DD8}" dt="2022-01-03T16:59:08.490" v="78" actId="20577"/>
          <ac:spMkLst>
            <pc:docMk/>
            <pc:sldMk cId="2911342541" sldId="257"/>
            <ac:spMk id="2" creationId="{4D2E45DF-4CE5-49A2-9B0B-8EC802AFEA55}"/>
          </ac:spMkLst>
        </pc:spChg>
        <pc:spChg chg="add del">
          <ac:chgData name="Sachin Shivarudrappa" userId="S::sachin_shivarudrappa@thbs.com::493dd59d-11df-4724-8e64-6a05d1c008b5" providerId="AD" clId="Web-{2714B1D6-A590-47F8-BEDA-CDAFF6D65DD8}" dt="2022-01-03T16:57:51.722" v="75"/>
          <ac:spMkLst>
            <pc:docMk/>
            <pc:sldMk cId="2911342541" sldId="257"/>
            <ac:spMk id="3" creationId="{7E0F6F41-BB9D-4295-9D05-A845218F9E4D}"/>
          </ac:spMkLst>
        </pc:spChg>
      </pc:sldChg>
    </pc:docChg>
  </pc:docChgLst>
  <pc:docChgLst>
    <pc:chgData name="Sachin Shivarudrappa" userId="S::sachin_shivarudrappa@thbs.com::493dd59d-11df-4724-8e64-6a05d1c008b5" providerId="AD" clId="Web-{CDD3AE21-0BB6-4502-89C7-2518BEEBAB31}"/>
    <pc:docChg chg="modSld">
      <pc:chgData name="Sachin Shivarudrappa" userId="S::sachin_shivarudrappa@thbs.com::493dd59d-11df-4724-8e64-6a05d1c008b5" providerId="AD" clId="Web-{CDD3AE21-0BB6-4502-89C7-2518BEEBAB31}" dt="2022-04-04T08:11:43.792" v="6" actId="14100"/>
      <pc:docMkLst>
        <pc:docMk/>
      </pc:docMkLst>
      <pc:sldChg chg="modSp">
        <pc:chgData name="Sachin Shivarudrappa" userId="S::sachin_shivarudrappa@thbs.com::493dd59d-11df-4724-8e64-6a05d1c008b5" providerId="AD" clId="Web-{CDD3AE21-0BB6-4502-89C7-2518BEEBAB31}" dt="2022-04-04T08:11:43.792" v="6" actId="14100"/>
        <pc:sldMkLst>
          <pc:docMk/>
          <pc:sldMk cId="2097567409" sldId="269"/>
        </pc:sldMkLst>
        <pc:picChg chg="mod">
          <ac:chgData name="Sachin Shivarudrappa" userId="S::sachin_shivarudrappa@thbs.com::493dd59d-11df-4724-8e64-6a05d1c008b5" providerId="AD" clId="Web-{CDD3AE21-0BB6-4502-89C7-2518BEEBAB31}" dt="2022-04-04T08:11:43.792" v="6" actId="14100"/>
          <ac:picMkLst>
            <pc:docMk/>
            <pc:sldMk cId="2097567409" sldId="269"/>
            <ac:picMk id="3" creationId="{4CB0ECF7-A27F-764F-923B-BE39D0FD6601}"/>
          </ac:picMkLst>
        </pc:picChg>
        <pc:picChg chg="mod">
          <ac:chgData name="Sachin Shivarudrappa" userId="S::sachin_shivarudrappa@thbs.com::493dd59d-11df-4724-8e64-6a05d1c008b5" providerId="AD" clId="Web-{CDD3AE21-0BB6-4502-89C7-2518BEEBAB31}" dt="2022-04-04T08:11:39.073" v="4" actId="14100"/>
          <ac:picMkLst>
            <pc:docMk/>
            <pc:sldMk cId="2097567409" sldId="269"/>
            <ac:picMk id="6" creationId="{4EA86461-0E5C-E764-46C0-469CAC374E52}"/>
          </ac:picMkLst>
        </pc:picChg>
      </pc:sldChg>
    </pc:docChg>
  </pc:docChgLst>
  <pc:docChgLst>
    <pc:chgData name="Sachin Shivarudrappa" userId="S::sachin_shivarudrappa@thbs.com::493dd59d-11df-4724-8e64-6a05d1c008b5" providerId="AD" clId="Web-{AC031F09-BB39-4B72-8EE4-8A710A303723}"/>
    <pc:docChg chg="modSld">
      <pc:chgData name="Sachin Shivarudrappa" userId="S::sachin_shivarudrappa@thbs.com::493dd59d-11df-4724-8e64-6a05d1c008b5" providerId="AD" clId="Web-{AC031F09-BB39-4B72-8EE4-8A710A303723}" dt="2022-01-04T09:04:54.551" v="3" actId="20577"/>
      <pc:docMkLst>
        <pc:docMk/>
      </pc:docMkLst>
      <pc:sldChg chg="modSp">
        <pc:chgData name="Sachin Shivarudrappa" userId="S::sachin_shivarudrappa@thbs.com::493dd59d-11df-4724-8e64-6a05d1c008b5" providerId="AD" clId="Web-{AC031F09-BB39-4B72-8EE4-8A710A303723}" dt="2022-01-04T09:04:54.551" v="3" actId="20577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AC031F09-BB39-4B72-8EE4-8A710A303723}" dt="2022-01-04T09:04:54.551" v="3" actId="20577"/>
          <ac:spMkLst>
            <pc:docMk/>
            <pc:sldMk cId="2911342541" sldId="257"/>
            <ac:spMk id="7" creationId="{C9F98107-2CD2-4251-BF60-D97D99F1299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33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0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68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3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4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5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01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57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36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64" y="449180"/>
            <a:ext cx="8220834" cy="26816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>
                <a:latin typeface="Times New Roman"/>
                <a:ea typeface="Cambria"/>
                <a:cs typeface="Times New Roman"/>
              </a:rPr>
              <a:t>THBS GENERAL STORES</a:t>
            </a:r>
            <a:r>
              <a:rPr lang="en-US" sz="6000" b="1">
                <a:latin typeface="Times New Roman"/>
                <a:ea typeface="Cambria"/>
              </a:rPr>
              <a:t/>
            </a:r>
            <a:br>
              <a:rPr lang="en-US" sz="6000" b="1">
                <a:latin typeface="Times New Roman"/>
                <a:ea typeface="Cambria"/>
              </a:rPr>
            </a:br>
            <a:r>
              <a:rPr lang="en-US" sz="6000" b="1">
                <a:latin typeface="Times New Roman"/>
                <a:ea typeface="Cambria"/>
                <a:cs typeface="Times New Roman"/>
              </a:rPr>
              <a:t>                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2AD2A9-DCDD-4323-989A-60BF69168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2" y="3197140"/>
            <a:ext cx="5717289" cy="324030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By :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BATCH – 93 GROUP –3: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     </a:t>
            </a:r>
            <a:r>
              <a:rPr lang="en-US" b="1">
                <a:latin typeface="Times New Roman"/>
                <a:ea typeface="+mn-lt"/>
                <a:cs typeface="+mn-lt"/>
              </a:rPr>
              <a:t> </a:t>
            </a:r>
            <a:r>
              <a:rPr lang="en-US" b="1" smtClean="0">
                <a:latin typeface="Times New Roman"/>
                <a:ea typeface="+mn-lt"/>
                <a:cs typeface="+mn-lt"/>
              </a:rPr>
              <a:t>YASHRAJ CHOUHAN</a:t>
            </a:r>
            <a:r>
              <a:rPr lang="en-US" b="1" dirty="0">
                <a:latin typeface="Times New Roman"/>
                <a:ea typeface="+mn-lt"/>
                <a:cs typeface="+mn-lt"/>
              </a:rPr>
              <a:t> (EMP ID : 6406)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      RAVI KUMAR (EMP ID: 6408)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      URKARSH GEDAM (EMP ID:6405)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      SACHIN K S(EMP ID:6404)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      SAMARTH KUMAR (EMP ID : 6407)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3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D9911D-0307-CA1F-BB5C-B439FF6F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037" y="3430444"/>
            <a:ext cx="3035097" cy="15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4B54DE-D379-962A-84E8-2FB838AEA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59" b="7143"/>
          <a:stretch/>
        </p:blipFill>
        <p:spPr>
          <a:xfrm>
            <a:off x="542721" y="360120"/>
            <a:ext cx="11244853" cy="6128773"/>
          </a:xfrm>
        </p:spPr>
      </p:pic>
    </p:spTree>
    <p:extLst>
      <p:ext uri="{BB962C8B-B14F-4D97-AF65-F5344CB8AC3E}">
        <p14:creationId xmlns:p14="http://schemas.microsoft.com/office/powerpoint/2010/main" val="3025635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85" y="-169689"/>
            <a:ext cx="11462196" cy="188678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Ansible</a:t>
            </a:r>
            <a:endParaRPr lang="en-US" sz="440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 b="1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B0E3A6C-56DF-F287-D44F-16F249308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346" y="903906"/>
            <a:ext cx="10223833" cy="5160043"/>
          </a:xfrm>
        </p:spPr>
      </p:pic>
    </p:spTree>
    <p:extLst>
      <p:ext uri="{BB962C8B-B14F-4D97-AF65-F5344CB8AC3E}">
        <p14:creationId xmlns:p14="http://schemas.microsoft.com/office/powerpoint/2010/main" val="1621003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85" y="-169689"/>
            <a:ext cx="11462196" cy="1886784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4400" b="1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 b="1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E912225-C905-8362-ED91-1DBAE3A23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14" r="909" b="8117"/>
          <a:stretch/>
        </p:blipFill>
        <p:spPr>
          <a:xfrm>
            <a:off x="397048" y="302299"/>
            <a:ext cx="11428010" cy="6268935"/>
          </a:xfrm>
        </p:spPr>
      </p:pic>
    </p:spTree>
    <p:extLst>
      <p:ext uri="{BB962C8B-B14F-4D97-AF65-F5344CB8AC3E}">
        <p14:creationId xmlns:p14="http://schemas.microsoft.com/office/powerpoint/2010/main" val="2766694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85" y="-169689"/>
            <a:ext cx="11462196" cy="1886784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4400" b="1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 b="1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A86461-0E5C-E764-46C0-469CAC37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645"/>
          <a:stretch/>
        </p:blipFill>
        <p:spPr>
          <a:xfrm>
            <a:off x="363947" y="56434"/>
            <a:ext cx="5119769" cy="6394157"/>
          </a:xfr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CB0ECF7-A27F-764F-923B-BE39D0FD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83" y="175737"/>
            <a:ext cx="6312061" cy="63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67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EFF4F6-8844-413F-8690-71189319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760" y="2448061"/>
            <a:ext cx="8997927" cy="1959428"/>
          </a:xfrm>
        </p:spPr>
        <p:txBody>
          <a:bodyPr>
            <a:noAutofit/>
          </a:bodyPr>
          <a:lstStyle/>
          <a:p>
            <a:pPr algn="ctr"/>
            <a:r>
              <a:rPr lang="en-US" sz="9600">
                <a:latin typeface="Arial Black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7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C1E849-2FB1-403E-83FD-112AFFB3A9FD}"/>
              </a:ext>
            </a:extLst>
          </p:cNvPr>
          <p:cNvSpPr txBox="1">
            <a:spLocks/>
          </p:cNvSpPr>
          <p:nvPr/>
        </p:nvSpPr>
        <p:spPr>
          <a:xfrm>
            <a:off x="7505700" y="2043831"/>
            <a:ext cx="6661904" cy="390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8B5761-D0E5-418D-B75E-8A64C507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488" y="442558"/>
            <a:ext cx="12350072" cy="1712124"/>
          </a:xfrm>
        </p:spPr>
        <p:txBody>
          <a:bodyPr/>
          <a:lstStyle/>
          <a:p>
            <a:r>
              <a:rPr lang="en-US" sz="4800" b="1">
                <a:solidFill>
                  <a:schemeClr val="accent2"/>
                </a:solidFill>
                <a:latin typeface="Times New Roman"/>
                <a:cs typeface="Times New Roman"/>
              </a:rPr>
              <a:t>User operations :</a:t>
            </a:r>
            <a:endParaRPr lang="en-US" sz="480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98107-2CD2-4251-BF60-D97D99F12997}"/>
              </a:ext>
            </a:extLst>
          </p:cNvPr>
          <p:cNvSpPr txBox="1"/>
          <p:nvPr/>
        </p:nvSpPr>
        <p:spPr>
          <a:xfrm>
            <a:off x="1150513" y="2223752"/>
            <a:ext cx="1003049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Login / Register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View products list</a:t>
            </a:r>
            <a:endParaRPr lang="en-US" sz="3200"/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Add products to cart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Place order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Search products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2911342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C1E849-2FB1-403E-83FD-112AFFB3A9FD}"/>
              </a:ext>
            </a:extLst>
          </p:cNvPr>
          <p:cNvSpPr txBox="1">
            <a:spLocks/>
          </p:cNvSpPr>
          <p:nvPr/>
        </p:nvSpPr>
        <p:spPr>
          <a:xfrm>
            <a:off x="7505700" y="2043831"/>
            <a:ext cx="6661904" cy="390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8B5761-D0E5-418D-B75E-8A64C507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488" y="442558"/>
            <a:ext cx="12350072" cy="1712124"/>
          </a:xfrm>
        </p:spPr>
        <p:txBody>
          <a:bodyPr/>
          <a:lstStyle/>
          <a:p>
            <a:r>
              <a:rPr lang="en-US" sz="4800" b="1">
                <a:solidFill>
                  <a:schemeClr val="accent2"/>
                </a:solidFill>
                <a:latin typeface="Times New Roman"/>
                <a:cs typeface="Times New Roman"/>
              </a:rPr>
              <a:t>Admin operations :</a:t>
            </a:r>
            <a:endParaRPr lang="en-US" sz="480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98107-2CD2-4251-BF60-D97D99F12997}"/>
              </a:ext>
            </a:extLst>
          </p:cNvPr>
          <p:cNvSpPr txBox="1"/>
          <p:nvPr/>
        </p:nvSpPr>
        <p:spPr>
          <a:xfrm>
            <a:off x="1150513" y="2223752"/>
            <a:ext cx="1003049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Login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View products list and update delivery status</a:t>
            </a:r>
            <a:endParaRPr lang="en-US" sz="3200"/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Add new products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View users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Update products and users details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1765887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B94A-748E-4470-AAEF-AB3E6E71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93" y="488"/>
            <a:ext cx="5044225" cy="1006729"/>
          </a:xfrm>
        </p:spPr>
        <p:txBody>
          <a:bodyPr/>
          <a:lstStyle/>
          <a:p>
            <a:r>
              <a:rPr lang="en-US" sz="4800" b="1">
                <a:solidFill>
                  <a:schemeClr val="accent2"/>
                </a:solidFill>
                <a:latin typeface="Times New Roman"/>
                <a:ea typeface="+mj-lt"/>
                <a:cs typeface="Times New Roman"/>
              </a:rPr>
              <a:t>Docker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F0F8-FD8F-4176-9C3F-83A14B3B6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92" y="2117378"/>
            <a:ext cx="9863069" cy="36851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2400" i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69EBFEC-7CF0-17D7-A568-739429E1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2" y="1061358"/>
            <a:ext cx="11125198" cy="54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3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046" y="-173332"/>
            <a:ext cx="9905999" cy="1360898"/>
          </a:xfrm>
        </p:spPr>
        <p:txBody>
          <a:bodyPr/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Docker-compose file 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DCA147-EFC4-4B73-AE6B-9837B856C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28" r="158" b="5899"/>
          <a:stretch/>
        </p:blipFill>
        <p:spPr>
          <a:xfrm>
            <a:off x="400957" y="1088764"/>
            <a:ext cx="11329949" cy="5592629"/>
          </a:xfrm>
        </p:spPr>
      </p:pic>
    </p:spTree>
    <p:extLst>
      <p:ext uri="{BB962C8B-B14F-4D97-AF65-F5344CB8AC3E}">
        <p14:creationId xmlns:p14="http://schemas.microsoft.com/office/powerpoint/2010/main" val="3770653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046" y="-173332"/>
            <a:ext cx="9905999" cy="1360898"/>
          </a:xfrm>
        </p:spPr>
        <p:txBody>
          <a:bodyPr/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Docker images 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2BC709C-6475-6AD3-0A17-B0874DCA4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46" y="3831069"/>
            <a:ext cx="11372125" cy="2686234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31954C4-24B0-4097-36D6-CEEF898D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0" y="1185429"/>
            <a:ext cx="11414566" cy="23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37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28" y="-1007"/>
            <a:ext cx="9905999" cy="1360898"/>
          </a:xfrm>
        </p:spPr>
        <p:txBody>
          <a:bodyPr/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Running application through docker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74CF0D4-7D3A-4539-48D2-A6271D457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53" b="5306"/>
          <a:stretch/>
        </p:blipFill>
        <p:spPr>
          <a:xfrm>
            <a:off x="499951" y="1270607"/>
            <a:ext cx="11272656" cy="5198862"/>
          </a:xfrm>
        </p:spPr>
      </p:pic>
    </p:spTree>
    <p:extLst>
      <p:ext uri="{BB962C8B-B14F-4D97-AF65-F5344CB8AC3E}">
        <p14:creationId xmlns:p14="http://schemas.microsoft.com/office/powerpoint/2010/main" val="863558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656" y="-90720"/>
            <a:ext cx="11462196" cy="14556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Accessing application through docker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4C1E6D1-4409-B086-2918-36F63BFA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81" b="5187"/>
          <a:stretch/>
        </p:blipFill>
        <p:spPr>
          <a:xfrm>
            <a:off x="475517" y="992053"/>
            <a:ext cx="11237415" cy="5560739"/>
          </a:xfrm>
        </p:spPr>
      </p:pic>
    </p:spTree>
    <p:extLst>
      <p:ext uri="{BB962C8B-B14F-4D97-AF65-F5344CB8AC3E}">
        <p14:creationId xmlns:p14="http://schemas.microsoft.com/office/powerpoint/2010/main" val="13985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638" y="41244"/>
            <a:ext cx="11462196" cy="188678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AWS</a:t>
            </a:r>
            <a:endParaRPr lang="en-US" sz="440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 b="1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14DA09-5E93-6D75-6763-3CAED4EA1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21" r="90" b="7557"/>
          <a:stretch/>
        </p:blipFill>
        <p:spPr>
          <a:xfrm>
            <a:off x="1125780" y="1095901"/>
            <a:ext cx="10646074" cy="5167668"/>
          </a:xfrm>
        </p:spPr>
      </p:pic>
    </p:spTree>
    <p:extLst>
      <p:ext uri="{BB962C8B-B14F-4D97-AF65-F5344CB8AC3E}">
        <p14:creationId xmlns:p14="http://schemas.microsoft.com/office/powerpoint/2010/main" val="1888501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47</Words>
  <Application>Microsoft Office PowerPoint</Application>
  <PresentationFormat>Widescreen</PresentationFormat>
  <Paragraphs>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Cambria</vt:lpstr>
      <vt:lpstr>Times</vt:lpstr>
      <vt:lpstr>Times New Roman</vt:lpstr>
      <vt:lpstr>Walbaum Display</vt:lpstr>
      <vt:lpstr>Wingdings</vt:lpstr>
      <vt:lpstr>RegattaVTI</vt:lpstr>
      <vt:lpstr>THBS GENERAL STORES                 </vt:lpstr>
      <vt:lpstr>User operations : </vt:lpstr>
      <vt:lpstr>Admin operations : </vt:lpstr>
      <vt:lpstr>Docker </vt:lpstr>
      <vt:lpstr>Docker-compose file </vt:lpstr>
      <vt:lpstr>Docker images </vt:lpstr>
      <vt:lpstr>Running application through docker</vt:lpstr>
      <vt:lpstr>Accessing application through docker</vt:lpstr>
      <vt:lpstr>AWS </vt:lpstr>
      <vt:lpstr>PowerPoint Presentation</vt:lpstr>
      <vt:lpstr>Ansible </vt:lpstr>
      <vt:lpstr> 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yashrajchouhan1998@gmail.com</cp:lastModifiedBy>
  <cp:revision>2</cp:revision>
  <dcterms:created xsi:type="dcterms:W3CDTF">2022-01-03T16:25:26Z</dcterms:created>
  <dcterms:modified xsi:type="dcterms:W3CDTF">2022-04-04T08:14:43Z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