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5" r:id="rId3"/>
    <p:sldId id="26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80" r:id="rId14"/>
    <p:sldId id="277" r:id="rId15"/>
    <p:sldId id="279" r:id="rId16"/>
    <p:sldId id="278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mvvm" id="{22C4C2F5-F8A1-4CFE-9D46-56440EDA533A}">
          <p14:sldIdLst>
            <p14:sldId id="262"/>
            <p14:sldId id="265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80"/>
            <p14:sldId id="277"/>
            <p14:sldId id="279"/>
            <p14:sldId id="278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2" autoAdjust="0"/>
  </p:normalViewPr>
  <p:slideViewPr>
    <p:cSldViewPr snapToGrid="0" showGuides="1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Kumar" userId="d2f3a3ce18955f96" providerId="LiveId" clId="{716DB10D-0C8D-4428-B75E-7772FEECDB42}"/>
    <pc:docChg chg="undo redo custSel addSld delSld modSld sldOrd delMainMaster modMainMaster modSection">
      <pc:chgData name="Samarth Kumar" userId="d2f3a3ce18955f96" providerId="LiveId" clId="{716DB10D-0C8D-4428-B75E-7772FEECDB42}" dt="2022-01-21T08:45:00.416" v="3006" actId="14100"/>
      <pc:docMkLst>
        <pc:docMk/>
      </pc:docMkLst>
      <pc:sldChg chg="del modTransition">
        <pc:chgData name="Samarth Kumar" userId="d2f3a3ce18955f96" providerId="LiveId" clId="{716DB10D-0C8D-4428-B75E-7772FEECDB42}" dt="2022-01-21T07:36:04.335" v="1294" actId="2696"/>
        <pc:sldMkLst>
          <pc:docMk/>
          <pc:sldMk cId="2921233075" sldId="257"/>
        </pc:sldMkLst>
      </pc:sldChg>
      <pc:sldChg chg="del modTransition">
        <pc:chgData name="Samarth Kumar" userId="d2f3a3ce18955f96" providerId="LiveId" clId="{716DB10D-0C8D-4428-B75E-7772FEECDB42}" dt="2022-01-21T07:36:06.848" v="1295" actId="47"/>
        <pc:sldMkLst>
          <pc:docMk/>
          <pc:sldMk cId="1070521518" sldId="259"/>
        </pc:sldMkLst>
      </pc:sldChg>
      <pc:sldChg chg="del modTransition">
        <pc:chgData name="Samarth Kumar" userId="d2f3a3ce18955f96" providerId="LiveId" clId="{716DB10D-0C8D-4428-B75E-7772FEECDB42}" dt="2022-01-21T07:36:20.760" v="1296" actId="47"/>
        <pc:sldMkLst>
          <pc:docMk/>
          <pc:sldMk cId="2568881903" sldId="260"/>
        </pc:sldMkLst>
      </pc:sldChg>
      <pc:sldChg chg="del modTransition">
        <pc:chgData name="Samarth Kumar" userId="d2f3a3ce18955f96" providerId="LiveId" clId="{716DB10D-0C8D-4428-B75E-7772FEECDB42}" dt="2022-01-21T07:36:22.556" v="1297" actId="47"/>
        <pc:sldMkLst>
          <pc:docMk/>
          <pc:sldMk cId="2980135826" sldId="261"/>
        </pc:sldMkLst>
      </pc:sldChg>
      <pc:sldChg chg="addSp delSp modSp mod ord modTransition setBg">
        <pc:chgData name="Samarth Kumar" userId="d2f3a3ce18955f96" providerId="LiveId" clId="{716DB10D-0C8D-4428-B75E-7772FEECDB42}" dt="2022-01-21T07:36:25.924" v="1301"/>
        <pc:sldMkLst>
          <pc:docMk/>
          <pc:sldMk cId="2353279674" sldId="262"/>
        </pc:sldMkLst>
        <pc:spChg chg="add del mod">
          <ac:chgData name="Samarth Kumar" userId="d2f3a3ce18955f96" providerId="LiveId" clId="{716DB10D-0C8D-4428-B75E-7772FEECDB42}" dt="2022-01-20T18:19:20.065" v="200"/>
          <ac:spMkLst>
            <pc:docMk/>
            <pc:sldMk cId="2353279674" sldId="262"/>
            <ac:spMk id="3" creationId="{FDE99D26-A206-402B-A0C8-80811977657D}"/>
          </ac:spMkLst>
        </pc:spChg>
        <pc:spChg chg="del mod">
          <ac:chgData name="Samarth Kumar" userId="d2f3a3ce18955f96" providerId="LiveId" clId="{716DB10D-0C8D-4428-B75E-7772FEECDB42}" dt="2022-01-21T05:46:51.160" v="1171" actId="21"/>
          <ac:spMkLst>
            <pc:docMk/>
            <pc:sldMk cId="2353279674" sldId="262"/>
            <ac:spMk id="5" creationId="{88C7091C-C0DB-41CA-9083-A1E5AEC7816E}"/>
          </ac:spMkLst>
        </pc:spChg>
        <pc:spChg chg="add del mod">
          <ac:chgData name="Samarth Kumar" userId="d2f3a3ce18955f96" providerId="LiveId" clId="{716DB10D-0C8D-4428-B75E-7772FEECDB42}" dt="2022-01-21T05:47:56.785" v="1181" actId="478"/>
          <ac:spMkLst>
            <pc:docMk/>
            <pc:sldMk cId="2353279674" sldId="262"/>
            <ac:spMk id="6" creationId="{01FCBA4D-D27B-4863-97E6-A58453D8AC16}"/>
          </ac:spMkLst>
        </pc:spChg>
        <pc:spChg chg="del mod">
          <ac:chgData name="Samarth Kumar" userId="d2f3a3ce18955f96" providerId="LiveId" clId="{716DB10D-0C8D-4428-B75E-7772FEECDB42}" dt="2022-01-20T18:20:02.933" v="201" actId="21"/>
          <ac:spMkLst>
            <pc:docMk/>
            <pc:sldMk cId="2353279674" sldId="262"/>
            <ac:spMk id="6" creationId="{163A931D-B819-48CA-B113-94B78ECF5511}"/>
          </ac:spMkLst>
        </pc:spChg>
        <pc:spChg chg="add mod">
          <ac:chgData name="Samarth Kumar" userId="d2f3a3ce18955f96" providerId="LiveId" clId="{716DB10D-0C8D-4428-B75E-7772FEECDB42}" dt="2022-01-21T05:48:41.963" v="1189" actId="1076"/>
          <ac:spMkLst>
            <pc:docMk/>
            <pc:sldMk cId="2353279674" sldId="262"/>
            <ac:spMk id="7" creationId="{6F78507B-65DE-465F-A3D7-D889DF75DD04}"/>
          </ac:spMkLst>
        </pc:spChg>
        <pc:spChg chg="add del mod">
          <ac:chgData name="Samarth Kumar" userId="d2f3a3ce18955f96" providerId="LiveId" clId="{716DB10D-0C8D-4428-B75E-7772FEECDB42}" dt="2022-01-20T18:20:08.232" v="202" actId="21"/>
          <ac:spMkLst>
            <pc:docMk/>
            <pc:sldMk cId="2353279674" sldId="262"/>
            <ac:spMk id="8" creationId="{5B2AF544-73BA-446F-9BAC-F0A34CF54A80}"/>
          </ac:spMkLst>
        </pc:spChg>
      </pc:sldChg>
      <pc:sldChg chg="addSp modSp mod modTransition chgLayout">
        <pc:chgData name="Samarth Kumar" userId="d2f3a3ce18955f96" providerId="LiveId" clId="{716DB10D-0C8D-4428-B75E-7772FEECDB42}" dt="2022-01-21T08:04:22.915" v="2367" actId="27636"/>
        <pc:sldMkLst>
          <pc:docMk/>
          <pc:sldMk cId="1364397798" sldId="263"/>
        </pc:sldMkLst>
        <pc:spChg chg="add mod ord">
          <ac:chgData name="Samarth Kumar" userId="d2f3a3ce18955f96" providerId="LiveId" clId="{716DB10D-0C8D-4428-B75E-7772FEECDB42}" dt="2022-01-21T08:04:22.915" v="2367" actId="27636"/>
          <ac:spMkLst>
            <pc:docMk/>
            <pc:sldMk cId="1364397798" sldId="263"/>
            <ac:spMk id="3" creationId="{D9B5A872-308F-43BD-A6F1-D9ADBB1688CC}"/>
          </ac:spMkLst>
        </pc:spChg>
        <pc:spChg chg="mod ord">
          <ac:chgData name="Samarth Kumar" userId="d2f3a3ce18955f96" providerId="LiveId" clId="{716DB10D-0C8D-4428-B75E-7772FEECDB42}" dt="2022-01-21T05:54:39.623" v="1190" actId="403"/>
          <ac:spMkLst>
            <pc:docMk/>
            <pc:sldMk cId="1364397798" sldId="263"/>
            <ac:spMk id="5" creationId="{88C7091C-C0DB-41CA-9083-A1E5AEC7816E}"/>
          </ac:spMkLst>
        </pc:spChg>
      </pc:sldChg>
      <pc:sldChg chg="addSp delSp modSp add mod ord modTransition chgLayout">
        <pc:chgData name="Samarth Kumar" userId="d2f3a3ce18955f96" providerId="LiveId" clId="{716DB10D-0C8D-4428-B75E-7772FEECDB42}" dt="2022-01-21T07:46:19.323" v="1393"/>
        <pc:sldMkLst>
          <pc:docMk/>
          <pc:sldMk cId="3799569167" sldId="264"/>
        </pc:sldMkLst>
        <pc:spChg chg="add del mod">
          <ac:chgData name="Samarth Kumar" userId="d2f3a3ce18955f96" providerId="LiveId" clId="{716DB10D-0C8D-4428-B75E-7772FEECDB42}" dt="2022-01-21T05:24:06.351" v="608" actId="12084"/>
          <ac:spMkLst>
            <pc:docMk/>
            <pc:sldMk cId="3799569167" sldId="264"/>
            <ac:spMk id="5" creationId="{0993B46C-3D17-41FA-95B6-C6FB9B9F9265}"/>
          </ac:spMkLst>
        </pc:spChg>
        <pc:spChg chg="del">
          <ac:chgData name="Samarth Kumar" userId="d2f3a3ce18955f96" providerId="LiveId" clId="{716DB10D-0C8D-4428-B75E-7772FEECDB42}" dt="2022-01-20T18:24:29.385" v="246" actId="21"/>
          <ac:spMkLst>
            <pc:docMk/>
            <pc:sldMk cId="3799569167" sldId="264"/>
            <ac:spMk id="5" creationId="{88C7091C-C0DB-41CA-9083-A1E5AEC7816E}"/>
          </ac:spMkLst>
        </pc:spChg>
        <pc:spChg chg="add del mod">
          <ac:chgData name="Samarth Kumar" userId="d2f3a3ce18955f96" providerId="LiveId" clId="{716DB10D-0C8D-4428-B75E-7772FEECDB42}" dt="2022-01-20T18:24:36.081" v="247" actId="700"/>
          <ac:spMkLst>
            <pc:docMk/>
            <pc:sldMk cId="3799569167" sldId="264"/>
            <ac:spMk id="6" creationId="{78778D31-E8F6-4C3B-A76D-6A5FC3FF2ABB}"/>
          </ac:spMkLst>
        </pc:spChg>
        <pc:spChg chg="add mod ord">
          <ac:chgData name="Samarth Kumar" userId="d2f3a3ce18955f96" providerId="LiveId" clId="{716DB10D-0C8D-4428-B75E-7772FEECDB42}" dt="2022-01-21T07:33:17.682" v="1238" actId="255"/>
          <ac:spMkLst>
            <pc:docMk/>
            <pc:sldMk cId="3799569167" sldId="264"/>
            <ac:spMk id="7" creationId="{23CC3140-ECF3-40D4-BE7C-1425E0CB1D25}"/>
          </ac:spMkLst>
        </pc:spChg>
        <pc:spChg chg="add del mod ord">
          <ac:chgData name="Samarth Kumar" userId="d2f3a3ce18955f96" providerId="LiveId" clId="{716DB10D-0C8D-4428-B75E-7772FEECDB42}" dt="2022-01-20T18:29:30.304" v="272" actId="1032"/>
          <ac:spMkLst>
            <pc:docMk/>
            <pc:sldMk cId="3799569167" sldId="264"/>
            <ac:spMk id="8" creationId="{A7D8C310-4649-4F47-A3CA-992CE067039F}"/>
          </ac:spMkLst>
        </pc:spChg>
        <pc:spChg chg="add mod">
          <ac:chgData name="Samarth Kumar" userId="d2f3a3ce18955f96" providerId="LiveId" clId="{716DB10D-0C8D-4428-B75E-7772FEECDB42}" dt="2022-01-21T07:46:19.323" v="1393"/>
          <ac:spMkLst>
            <pc:docMk/>
            <pc:sldMk cId="3799569167" sldId="264"/>
            <ac:spMk id="9" creationId="{79A51A1D-C8D2-43C1-8518-2274F853E3C4}"/>
          </ac:spMkLst>
        </pc:spChg>
        <pc:spChg chg="add del mod">
          <ac:chgData name="Samarth Kumar" userId="d2f3a3ce18955f96" providerId="LiveId" clId="{716DB10D-0C8D-4428-B75E-7772FEECDB42}" dt="2022-01-21T05:21:53.902" v="599" actId="478"/>
          <ac:spMkLst>
            <pc:docMk/>
            <pc:sldMk cId="3799569167" sldId="264"/>
            <ac:spMk id="13" creationId="{B42C59CB-DCF4-4FAA-AA89-996311885588}"/>
          </ac:spMkLst>
        </pc:spChg>
        <pc:graphicFrameChg chg="add del mod modGraphic">
          <ac:chgData name="Samarth Kumar" userId="d2f3a3ce18955f96" providerId="LiveId" clId="{716DB10D-0C8D-4428-B75E-7772FEECDB42}" dt="2022-01-21T05:32:08.728" v="701" actId="21"/>
          <ac:graphicFrameMkLst>
            <pc:docMk/>
            <pc:sldMk cId="3799569167" sldId="264"/>
            <ac:graphicFrameMk id="6" creationId="{42D4B345-0C2B-4D1E-81CD-3F5700D8F45A}"/>
          </ac:graphicFrameMkLst>
        </pc:graphicFrameChg>
        <pc:graphicFrameChg chg="add del mod modGraphic">
          <ac:chgData name="Samarth Kumar" userId="d2f3a3ce18955f96" providerId="LiveId" clId="{716DB10D-0C8D-4428-B75E-7772FEECDB42}" dt="2022-01-20T18:29:02.251" v="271" actId="1032"/>
          <ac:graphicFrameMkLst>
            <pc:docMk/>
            <pc:sldMk cId="3799569167" sldId="264"/>
            <ac:graphicFrameMk id="9" creationId="{61F82693-4C4F-4BB0-9295-2CB10E0E1FC9}"/>
          </ac:graphicFrameMkLst>
        </pc:graphicFrameChg>
        <pc:graphicFrameChg chg="add del mod modGraphic">
          <ac:chgData name="Samarth Kumar" userId="d2f3a3ce18955f96" providerId="LiveId" clId="{716DB10D-0C8D-4428-B75E-7772FEECDB42}" dt="2022-01-21T05:21:57.142" v="601" actId="478"/>
          <ac:graphicFrameMkLst>
            <pc:docMk/>
            <pc:sldMk cId="3799569167" sldId="264"/>
            <ac:graphicFrameMk id="10" creationId="{F94646BF-9758-4635-805D-B9D42942A9FD}"/>
          </ac:graphicFrameMkLst>
        </pc:graphicFrameChg>
        <pc:graphicFrameChg chg="add del mod modGraphic">
          <ac:chgData name="Samarth Kumar" userId="d2f3a3ce18955f96" providerId="LiveId" clId="{716DB10D-0C8D-4428-B75E-7772FEECDB42}" dt="2022-01-21T05:22:00.039" v="602" actId="478"/>
          <ac:graphicFrameMkLst>
            <pc:docMk/>
            <pc:sldMk cId="3799569167" sldId="264"/>
            <ac:graphicFrameMk id="12" creationId="{994EF5FB-4839-4DD5-9B25-9306DC937FFA}"/>
          </ac:graphicFrameMkLst>
        </pc:graphicFrameChg>
      </pc:sldChg>
      <pc:sldChg chg="addSp delSp modSp add mod ord modTransition">
        <pc:chgData name="Samarth Kumar" userId="d2f3a3ce18955f96" providerId="LiveId" clId="{716DB10D-0C8D-4428-B75E-7772FEECDB42}" dt="2022-01-21T06:00:04.213" v="1236" actId="1076"/>
        <pc:sldMkLst>
          <pc:docMk/>
          <pc:sldMk cId="470601303" sldId="265"/>
        </pc:sldMkLst>
        <pc:spChg chg="add del mod">
          <ac:chgData name="Samarth Kumar" userId="d2f3a3ce18955f96" providerId="LiveId" clId="{716DB10D-0C8D-4428-B75E-7772FEECDB42}" dt="2022-01-21T06:00:04.213" v="1236" actId="1076"/>
          <ac:spMkLst>
            <pc:docMk/>
            <pc:sldMk cId="470601303" sldId="265"/>
            <ac:spMk id="3" creationId="{40CD289E-52BC-4DD0-A7E1-D9355B0B0142}"/>
          </ac:spMkLst>
        </pc:spChg>
        <pc:spChg chg="del mod">
          <ac:chgData name="Samarth Kumar" userId="d2f3a3ce18955f96" providerId="LiveId" clId="{716DB10D-0C8D-4428-B75E-7772FEECDB42}" dt="2022-01-21T05:39:49.482" v="930" actId="21"/>
          <ac:spMkLst>
            <pc:docMk/>
            <pc:sldMk cId="470601303" sldId="265"/>
            <ac:spMk id="5" creationId="{88C7091C-C0DB-41CA-9083-A1E5AEC7816E}"/>
          </ac:spMkLst>
        </pc:spChg>
        <pc:spChg chg="add del mod">
          <ac:chgData name="Samarth Kumar" userId="d2f3a3ce18955f96" providerId="LiveId" clId="{716DB10D-0C8D-4428-B75E-7772FEECDB42}" dt="2022-01-21T05:46:38.654" v="1168" actId="21"/>
          <ac:spMkLst>
            <pc:docMk/>
            <pc:sldMk cId="470601303" sldId="265"/>
            <ac:spMk id="7" creationId="{974DB18E-184B-42A9-BE00-0C4025655A5B}"/>
          </ac:spMkLst>
        </pc:spChg>
        <pc:spChg chg="add del mod">
          <ac:chgData name="Samarth Kumar" userId="d2f3a3ce18955f96" providerId="LiveId" clId="{716DB10D-0C8D-4428-B75E-7772FEECDB42}" dt="2022-01-21T05:47:03.453" v="1173" actId="478"/>
          <ac:spMkLst>
            <pc:docMk/>
            <pc:sldMk cId="470601303" sldId="265"/>
            <ac:spMk id="9" creationId="{6B8DCDEA-3310-4E8D-AECE-6D6756C3A1BF}"/>
          </ac:spMkLst>
        </pc:spChg>
        <pc:spChg chg="add mod">
          <ac:chgData name="Samarth Kumar" userId="d2f3a3ce18955f96" providerId="LiveId" clId="{716DB10D-0C8D-4428-B75E-7772FEECDB42}" dt="2022-01-21T05:59:51.349" v="1234" actId="1076"/>
          <ac:spMkLst>
            <pc:docMk/>
            <pc:sldMk cId="470601303" sldId="265"/>
            <ac:spMk id="12" creationId="{C5F22113-AC52-489F-B67E-308B5289DB05}"/>
          </ac:spMkLst>
        </pc:spChg>
        <pc:cxnChg chg="mod">
          <ac:chgData name="Samarth Kumar" userId="d2f3a3ce18955f96" providerId="LiveId" clId="{716DB10D-0C8D-4428-B75E-7772FEECDB42}" dt="2022-01-21T05:40:37.495" v="958" actId="1076"/>
          <ac:cxnSpMkLst>
            <pc:docMk/>
            <pc:sldMk cId="470601303" sldId="265"/>
            <ac:cxnSpMk id="11" creationId="{6AB67FA8-E07B-4F86-88E0-1FBA24E7FCB1}"/>
          </ac:cxnSpMkLst>
        </pc:cxnChg>
      </pc:sldChg>
      <pc:sldChg chg="addSp delSp modSp add mod ord modTransition chgLayout">
        <pc:chgData name="Samarth Kumar" userId="d2f3a3ce18955f96" providerId="LiveId" clId="{716DB10D-0C8D-4428-B75E-7772FEECDB42}" dt="2022-01-21T08:04:00.907" v="2365" actId="1076"/>
        <pc:sldMkLst>
          <pc:docMk/>
          <pc:sldMk cId="1111631793" sldId="266"/>
        </pc:sldMkLst>
        <pc:spChg chg="add mod ord">
          <ac:chgData name="Samarth Kumar" userId="d2f3a3ce18955f96" providerId="LiveId" clId="{716DB10D-0C8D-4428-B75E-7772FEECDB42}" dt="2022-01-21T07:33:05.687" v="1237" actId="255"/>
          <ac:spMkLst>
            <pc:docMk/>
            <pc:sldMk cId="1111631793" sldId="266"/>
            <ac:spMk id="3" creationId="{EE5EBF92-880A-4051-B5D7-C6CC71191982}"/>
          </ac:spMkLst>
        </pc:spChg>
        <pc:spChg chg="del mod">
          <ac:chgData name="Samarth Kumar" userId="d2f3a3ce18955f96" providerId="LiveId" clId="{716DB10D-0C8D-4428-B75E-7772FEECDB42}" dt="2022-01-21T05:58:15.227" v="1218" actId="478"/>
          <ac:spMkLst>
            <pc:docMk/>
            <pc:sldMk cId="1111631793" sldId="266"/>
            <ac:spMk id="5" creationId="{88C7091C-C0DB-41CA-9083-A1E5AEC7816E}"/>
          </ac:spMkLst>
        </pc:spChg>
        <pc:spChg chg="add del mod ord">
          <ac:chgData name="Samarth Kumar" userId="d2f3a3ce18955f96" providerId="LiveId" clId="{716DB10D-0C8D-4428-B75E-7772FEECDB42}" dt="2022-01-21T07:59:10.064" v="1917"/>
          <ac:spMkLst>
            <pc:docMk/>
            <pc:sldMk cId="1111631793" sldId="266"/>
            <ac:spMk id="6" creationId="{5537D9D9-BFDA-4B91-8BE7-833AF4661D52}"/>
          </ac:spMkLst>
        </pc:spChg>
        <pc:spChg chg="add mod">
          <ac:chgData name="Samarth Kumar" userId="d2f3a3ce18955f96" providerId="LiveId" clId="{716DB10D-0C8D-4428-B75E-7772FEECDB42}" dt="2022-01-21T08:04:00.907" v="2365" actId="1076"/>
          <ac:spMkLst>
            <pc:docMk/>
            <pc:sldMk cId="1111631793" sldId="266"/>
            <ac:spMk id="9" creationId="{EDD39FD2-A66A-46F8-A960-FFCD43A56890}"/>
          </ac:spMkLst>
        </pc:spChg>
      </pc:sldChg>
      <pc:sldChg chg="addSp delSp modSp add mod modTransition">
        <pc:chgData name="Samarth Kumar" userId="d2f3a3ce18955f96" providerId="LiveId" clId="{716DB10D-0C8D-4428-B75E-7772FEECDB42}" dt="2022-01-21T08:06:55.064" v="2389" actId="1076"/>
        <pc:sldMkLst>
          <pc:docMk/>
          <pc:sldMk cId="3055509164" sldId="267"/>
        </pc:sldMkLst>
        <pc:spChg chg="del mod">
          <ac:chgData name="Samarth Kumar" userId="d2f3a3ce18955f96" providerId="LiveId" clId="{716DB10D-0C8D-4428-B75E-7772FEECDB42}" dt="2022-01-21T07:33:39.928" v="1241" actId="478"/>
          <ac:spMkLst>
            <pc:docMk/>
            <pc:sldMk cId="3055509164" sldId="267"/>
            <ac:spMk id="5" creationId="{88C7091C-C0DB-41CA-9083-A1E5AEC7816E}"/>
          </ac:spMkLst>
        </pc:spChg>
        <pc:spChg chg="add mod">
          <ac:chgData name="Samarth Kumar" userId="d2f3a3ce18955f96" providerId="LiveId" clId="{716DB10D-0C8D-4428-B75E-7772FEECDB42}" dt="2022-01-21T07:34:18.772" v="1260" actId="122"/>
          <ac:spMkLst>
            <pc:docMk/>
            <pc:sldMk cId="3055509164" sldId="267"/>
            <ac:spMk id="6" creationId="{DD546F99-D040-49F6-8844-E3457F8DB4CB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9" creationId="{B1BC7DF3-C0E1-49EC-B06C-3BC910E1E6A0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0" creationId="{E6E5605C-DC9B-4BBF-A562-0F2EFEDFEB70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2" creationId="{6256C7D8-0585-4522-98A3-E881B30FB0B5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3" creationId="{3C2925A4-EE26-4B61-B085-4D3D45195B19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5" creationId="{CB7A5995-BECA-4C41-B02E-B3AF0E2CDAFB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6" creationId="{84F60AA9-A4C2-4A86-A4B6-6EA17A594C41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7" creationId="{0E29A6D1-9399-4283-BE15-8D2020DA1A4D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8" creationId="{D78632D4-9236-4049-B6E6-42C2E930E2DB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19" creationId="{43EB13C7-D95F-44AC-948D-C1B82A0516E9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0" creationId="{0375D9B3-F12F-4F96-B6ED-B5955919A7DF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1" creationId="{06233693-643B-4C19-984B-4BD50F0EE59C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2" creationId="{BEC83DA7-DF2C-44EB-A401-3A904B178CDB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3" creationId="{6BD38EEA-EA7D-4285-964F-E5F4D75F7FEC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4" creationId="{5A0946B7-D169-42B7-9F95-31C6212A79E2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5" creationId="{BBF51599-7442-4E14-BD56-D9C43DE7988D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6" creationId="{85166C59-93B9-48A3-BDCA-CC546C0DC798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7" creationId="{510EF688-BE27-4499-8998-03F8A8E27992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8" creationId="{56E0971F-D1D0-46F2-AEB3-B1655B71CCC9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29" creationId="{8581DD20-94F1-43AD-8708-C82FC24E6C96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30" creationId="{A3366158-437A-49DA-A75E-C3D85C55B849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40" creationId="{BE7FA3C2-F397-44A2-B88F-26AEF6A6C461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44" creationId="{9D8D59E1-8221-4A19-958E-A6DF1E1958DC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45" creationId="{35477905-3211-40B8-9C57-5AD537F9ACD1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59" creationId="{F13DA15C-FBFC-4526-8946-70E53B7DBD01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60" creationId="{7C821B32-BB9E-4410-9988-3B03EA291F2D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61" creationId="{12343F56-71D1-4C99-BF8F-20E0B1064218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62" creationId="{9DCD5C79-D13F-48F0-B6FA-3D7055E74553}"/>
          </ac:spMkLst>
        </pc:spChg>
        <pc:spChg chg="add mod">
          <ac:chgData name="Samarth Kumar" userId="d2f3a3ce18955f96" providerId="LiveId" clId="{716DB10D-0C8D-4428-B75E-7772FEECDB42}" dt="2022-01-21T08:05:45.431" v="2375"/>
          <ac:spMkLst>
            <pc:docMk/>
            <pc:sldMk cId="3055509164" sldId="267"/>
            <ac:spMk id="63" creationId="{8DC09F05-D35E-4D15-9896-3453DDAC66C9}"/>
          </ac:spMkLst>
        </pc:spChg>
        <pc:spChg chg="add del mod">
          <ac:chgData name="Samarth Kumar" userId="d2f3a3ce18955f96" providerId="LiveId" clId="{716DB10D-0C8D-4428-B75E-7772FEECDB42}" dt="2022-01-21T08:05:50.980" v="2377" actId="478"/>
          <ac:spMkLst>
            <pc:docMk/>
            <pc:sldMk cId="3055509164" sldId="267"/>
            <ac:spMk id="65" creationId="{17EF03E3-6CB0-470B-AF41-F4F18BE3F367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66" creationId="{7EC782A2-9EE7-4233-8B11-673F675D1D45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67" creationId="{D6D19361-A15F-47B4-A294-9EB01C9D6B30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68" creationId="{C25F8BC7-8E4A-43BF-8298-5FFC7A924D80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69" creationId="{6498C08A-3EBB-4C24-A928-07A4EAD0B910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0" creationId="{C2F35DC5-2744-474A-8F99-140C1D3E640A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1" creationId="{D1B713C5-B702-40F4-9E41-A77EC6D18691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2" creationId="{7C559624-DC2A-4D61-9FBA-516D7CFA42CF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3" creationId="{ED3F716F-0DD9-4DE4-8EFE-A980EF72DD21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4" creationId="{9BE92155-1B04-49AD-91D2-A870624102DF}"/>
          </ac:spMkLst>
        </pc:spChg>
        <pc:spChg chg="add mod">
          <ac:chgData name="Samarth Kumar" userId="d2f3a3ce18955f96" providerId="LiveId" clId="{716DB10D-0C8D-4428-B75E-7772FEECDB42}" dt="2022-01-21T08:06:49.326" v="2388" actId="1076"/>
          <ac:spMkLst>
            <pc:docMk/>
            <pc:sldMk cId="3055509164" sldId="267"/>
            <ac:spMk id="75" creationId="{0F8D9DCC-7F1C-4017-9366-C055E9471946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6" creationId="{F4F775C9-2F21-495D-A353-E5120C23D162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7" creationId="{85A03E5A-FE7C-4361-A318-F7CB5B46BB86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8" creationId="{30E12B43-75C0-441E-94F0-6BE876C1F6EC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79" creationId="{6D942082-150E-44F9-A616-A9C69795ECC7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80" creationId="{C46A3AE1-A3E3-43DF-BF16-9863F50F388B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81" creationId="{70039014-5ED2-48A6-833A-A4C1869A4956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82" creationId="{6EF4758F-16FD-483B-A01A-D3E13B748233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83" creationId="{8A37053D-9F01-4BC8-A987-E7F8CC98D1B0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84" creationId="{653D1FC1-5AA6-4843-BAC6-CB8548D8CDE7}"/>
          </ac:spMkLst>
        </pc:spChg>
        <pc:spChg chg="add mod">
          <ac:chgData name="Samarth Kumar" userId="d2f3a3ce18955f96" providerId="LiveId" clId="{716DB10D-0C8D-4428-B75E-7772FEECDB42}" dt="2022-01-21T08:06:55.064" v="2389" actId="1076"/>
          <ac:spMkLst>
            <pc:docMk/>
            <pc:sldMk cId="3055509164" sldId="267"/>
            <ac:spMk id="94" creationId="{998D1363-8FAE-4410-9266-C457ECB6705D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98" creationId="{45E65944-767F-4CEF-AB56-CE8A9C3CE478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99" creationId="{6339BF37-6C61-4327-8768-19B24AFB8093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113" creationId="{898EBC41-F040-4C6D-90FA-00508ADB62A1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114" creationId="{6557F1B4-8D48-4441-9533-B42A5C0B1163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115" creationId="{4669F539-76EA-4DF0-A062-6EC289E57781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116" creationId="{330AEAB7-6C6C-4EC3-B83D-F36C2E6CEE37}"/>
          </ac:spMkLst>
        </pc:spChg>
        <pc:spChg chg="add mod">
          <ac:chgData name="Samarth Kumar" userId="d2f3a3ce18955f96" providerId="LiveId" clId="{716DB10D-0C8D-4428-B75E-7772FEECDB42}" dt="2022-01-21T08:06:36.266" v="2387" actId="404"/>
          <ac:spMkLst>
            <pc:docMk/>
            <pc:sldMk cId="3055509164" sldId="267"/>
            <ac:spMk id="117" creationId="{2F06A159-1258-40F0-8A56-87D4F0538018}"/>
          </ac:spMkLst>
        </pc:sp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1" creationId="{241643C6-2CE2-41C8-9104-BE1ED89EE89E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2" creationId="{23AAA321-64DA-450D-BAB3-1DD18BE0EF14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3" creationId="{BC229F34-BC2F-4AD0-A2C8-6AB423521A6F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4" creationId="{69C4358E-FE3B-449E-9EB3-A5E95035D2DF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5" creationId="{EF2F9114-48F5-482F-8F29-0B54AD24FBC8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6" creationId="{301AFBC4-AF79-4204-9367-2353C6BFD741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7" creationId="{F8DDFE7D-EF58-42D4-8D7E-2C1E864656B1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8" creationId="{92CD51DE-0B3A-4171-B2B3-E343EA2A99C3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39" creationId="{6A20AA2A-C794-49E1-AAB7-89158D8DE306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1" creationId="{06421BDF-409D-4202-A594-D785A1DC0515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2" creationId="{5E53D762-4719-41B4-9931-0FFDFF17E935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3" creationId="{F1B5423A-9BFF-4889-8DB3-65C663122B3F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6" creationId="{647BF47E-E41F-4982-8A05-71E4BB753009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7" creationId="{F1265979-2C4C-476C-9480-0A8ADA8AFFEC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8" creationId="{6C08E4A1-F9D6-4924-9166-EFA23ACD50EF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49" creationId="{51FCE620-CED0-4764-AD1C-DB6346F471AC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0" creationId="{942038FB-0C72-49A8-840C-A4E58E957BD7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1" creationId="{96C66516-9E04-47DC-ADB8-CBE7B9BEA0E4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2" creationId="{2DE52BDF-096F-4961-ACAE-8569A55E31A0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3" creationId="{0664C613-E404-4B8A-AA24-4A122C81C5BC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4" creationId="{4DA048EE-93E2-4ED3-9015-F87BF175843C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5" creationId="{83CC9431-1C48-48CC-B90A-979FA5E77D53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6" creationId="{1D2F88CF-2B45-4F88-AAE2-459A2AED6F88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7" creationId="{C58ADD5C-753E-4222-A047-301992A1EB9C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58" creationId="{1DF390DF-248D-4945-BAB2-8E2900AA64A0}"/>
          </ac:cxnSpMkLst>
        </pc:cxnChg>
        <pc:cxnChg chg="add mod">
          <ac:chgData name="Samarth Kumar" userId="d2f3a3ce18955f96" providerId="LiveId" clId="{716DB10D-0C8D-4428-B75E-7772FEECDB42}" dt="2022-01-21T08:05:45.431" v="2375"/>
          <ac:cxnSpMkLst>
            <pc:docMk/>
            <pc:sldMk cId="3055509164" sldId="267"/>
            <ac:cxnSpMk id="64" creationId="{D38E5DE1-F624-4434-800F-CDD1743C95B8}"/>
          </ac:cxnSpMkLst>
        </pc:cxnChg>
        <pc:cxnChg chg="add mod">
          <ac:chgData name="Samarth Kumar" userId="d2f3a3ce18955f96" providerId="LiveId" clId="{716DB10D-0C8D-4428-B75E-7772FEECDB42}" dt="2022-01-21T08:06:49.326" v="2388" actId="1076"/>
          <ac:cxnSpMkLst>
            <pc:docMk/>
            <pc:sldMk cId="3055509164" sldId="267"/>
            <ac:cxnSpMk id="85" creationId="{011BAF73-73B7-4DE8-9A5C-DFBC5FE6028C}"/>
          </ac:cxnSpMkLst>
        </pc:cxnChg>
        <pc:cxnChg chg="add mod">
          <ac:chgData name="Samarth Kumar" userId="d2f3a3ce18955f96" providerId="LiveId" clId="{716DB10D-0C8D-4428-B75E-7772FEECDB42}" dt="2022-01-21T08:06:18.977" v="2381" actId="1076"/>
          <ac:cxnSpMkLst>
            <pc:docMk/>
            <pc:sldMk cId="3055509164" sldId="267"/>
            <ac:cxnSpMk id="86" creationId="{EB323527-8CC3-4CD5-ADF1-E180DF60D01B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87" creationId="{8C8F8227-63BF-41FB-B374-FF24C10412F8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88" creationId="{A0B3AD9A-F103-44D6-8AFD-821982C82502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89" creationId="{C710682B-EA58-48E8-84F7-6CD2C1755D38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0" creationId="{07E69EB4-98F8-4351-A383-9FAD42A0B3F0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1" creationId="{C5FC73DA-E732-4EED-B547-FDF9944F400D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2" creationId="{6711B593-CE9D-44FB-8048-59FED910B2A4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3" creationId="{D8DDD658-55E3-4CCC-BF0E-EF6C01D422CF}"/>
          </ac:cxnSpMkLst>
        </pc:cxnChg>
        <pc:cxnChg chg="add mod">
          <ac:chgData name="Samarth Kumar" userId="d2f3a3ce18955f96" providerId="LiveId" clId="{716DB10D-0C8D-4428-B75E-7772FEECDB42}" dt="2022-01-21T08:06:55.064" v="2389" actId="1076"/>
          <ac:cxnSpMkLst>
            <pc:docMk/>
            <pc:sldMk cId="3055509164" sldId="267"/>
            <ac:cxnSpMk id="95" creationId="{8DBD00E3-0F8A-402D-8394-CAF05B70199C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6" creationId="{4DEAE6F3-BDBD-40E8-9FCE-C72869662136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97" creationId="{D5B4A599-D8EE-4A7D-A5BD-13F2BE2273B1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0" creationId="{3584547B-0C09-4520-9913-9539C1BB3EBC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1" creationId="{D19BC67A-F6CD-4661-BDD0-6255E74468A7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2" creationId="{E0D58FCE-0317-43C2-9406-9A5A576BB2CF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3" creationId="{2E89C737-9A6A-4EA7-B7C5-456B5D038E0A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4" creationId="{06ECBF32-76BF-4A27-80DD-F2F13D9DE1D1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5" creationId="{27E96F56-AE9E-4B28-B9DC-0A11969B0BF7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6" creationId="{548C0DB5-0102-4E02-884B-A82AC9ED9F8E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7" creationId="{A365A5FE-F770-4AAD-8296-E13ED31EF19A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8" creationId="{81F9080B-1C1E-4538-92D8-7F10AE11B101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09" creationId="{9BF8BDF9-8BAC-493E-AEA5-06D7EDC2DED4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10" creationId="{D97513BB-0882-4DE6-A385-92D7C22BE59A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11" creationId="{C194C8F3-57E1-44EE-8A4B-DB77E3B1696E}"/>
          </ac:cxnSpMkLst>
        </pc:cxnChg>
        <pc:cxnChg chg="add mod">
          <ac:chgData name="Samarth Kumar" userId="d2f3a3ce18955f96" providerId="LiveId" clId="{716DB10D-0C8D-4428-B75E-7772FEECDB42}" dt="2022-01-21T08:05:45.550" v="2376"/>
          <ac:cxnSpMkLst>
            <pc:docMk/>
            <pc:sldMk cId="3055509164" sldId="267"/>
            <ac:cxnSpMk id="112" creationId="{DD3C31D3-762E-4359-9226-437B311E0AFD}"/>
          </ac:cxnSpMkLst>
        </pc:cxnChg>
        <pc:cxnChg chg="add mod">
          <ac:chgData name="Samarth Kumar" userId="d2f3a3ce18955f96" providerId="LiveId" clId="{716DB10D-0C8D-4428-B75E-7772FEECDB42}" dt="2022-01-21T08:06:14.431" v="2380" actId="1076"/>
          <ac:cxnSpMkLst>
            <pc:docMk/>
            <pc:sldMk cId="3055509164" sldId="267"/>
            <ac:cxnSpMk id="118" creationId="{D38E5DE1-F624-4434-800F-CDD1743C95B8}"/>
          </ac:cxnSpMkLst>
        </pc:cxnChg>
      </pc:sldChg>
      <pc:sldChg chg="addSp delSp modSp add mod modTransition chgLayout">
        <pc:chgData name="Samarth Kumar" userId="d2f3a3ce18955f96" providerId="LiveId" clId="{716DB10D-0C8D-4428-B75E-7772FEECDB42}" dt="2022-01-21T08:12:38.375" v="2441" actId="1076"/>
        <pc:sldMkLst>
          <pc:docMk/>
          <pc:sldMk cId="263903662" sldId="268"/>
        </pc:sldMkLst>
        <pc:spChg chg="del mod">
          <ac:chgData name="Samarth Kumar" userId="d2f3a3ce18955f96" providerId="LiveId" clId="{716DB10D-0C8D-4428-B75E-7772FEECDB42}" dt="2022-01-21T07:35:05.064" v="1262" actId="478"/>
          <ac:spMkLst>
            <pc:docMk/>
            <pc:sldMk cId="263903662" sldId="268"/>
            <ac:spMk id="5" creationId="{88C7091C-C0DB-41CA-9083-A1E5AEC7816E}"/>
          </ac:spMkLst>
        </pc:spChg>
        <pc:spChg chg="add mod ord">
          <ac:chgData name="Samarth Kumar" userId="d2f3a3ce18955f96" providerId="LiveId" clId="{716DB10D-0C8D-4428-B75E-7772FEECDB42}" dt="2022-01-21T08:10:17.804" v="2413" actId="700"/>
          <ac:spMkLst>
            <pc:docMk/>
            <pc:sldMk cId="263903662" sldId="268"/>
            <ac:spMk id="6" creationId="{6E3A84B5-93EF-4A23-B063-073FA25F2EEE}"/>
          </ac:spMkLst>
        </pc:spChg>
        <pc:spChg chg="add mod ord">
          <ac:chgData name="Samarth Kumar" userId="d2f3a3ce18955f96" providerId="LiveId" clId="{716DB10D-0C8D-4428-B75E-7772FEECDB42}" dt="2022-01-21T08:12:38.375" v="2441" actId="1076"/>
          <ac:spMkLst>
            <pc:docMk/>
            <pc:sldMk cId="263903662" sldId="268"/>
            <ac:spMk id="9" creationId="{914504BE-79FA-44B3-BCFD-9EF6F13E1B0B}"/>
          </ac:spMkLst>
        </pc:spChg>
        <pc:spChg chg="add del mod">
          <ac:chgData name="Samarth Kumar" userId="d2f3a3ce18955f96" providerId="LiveId" clId="{716DB10D-0C8D-4428-B75E-7772FEECDB42}" dt="2022-01-21T08:08:33.385" v="2399" actId="22"/>
          <ac:spMkLst>
            <pc:docMk/>
            <pc:sldMk cId="263903662" sldId="268"/>
            <ac:spMk id="10" creationId="{AB37469A-6494-448C-BBA3-910770F22207}"/>
          </ac:spMkLst>
        </pc:spChg>
        <pc:spChg chg="add del mod">
          <ac:chgData name="Samarth Kumar" userId="d2f3a3ce18955f96" providerId="LiveId" clId="{716DB10D-0C8D-4428-B75E-7772FEECDB42}" dt="2022-01-21T08:09:51.738" v="2412" actId="478"/>
          <ac:spMkLst>
            <pc:docMk/>
            <pc:sldMk cId="263903662" sldId="268"/>
            <ac:spMk id="12" creationId="{17641E9B-CFBD-417F-8F3C-3C5633AC3230}"/>
          </ac:spMkLst>
        </pc:spChg>
        <pc:picChg chg="add mod">
          <ac:chgData name="Samarth Kumar" userId="d2f3a3ce18955f96" providerId="LiveId" clId="{716DB10D-0C8D-4428-B75E-7772FEECDB42}" dt="2022-01-21T08:12:08.972" v="2436" actId="1076"/>
          <ac:picMkLst>
            <pc:docMk/>
            <pc:sldMk cId="263903662" sldId="268"/>
            <ac:picMk id="15" creationId="{AE2AF5E4-805E-4BAE-AF5E-BD93087F6DEF}"/>
          </ac:picMkLst>
        </pc:picChg>
        <pc:picChg chg="add mod">
          <ac:chgData name="Samarth Kumar" userId="d2f3a3ce18955f96" providerId="LiveId" clId="{716DB10D-0C8D-4428-B75E-7772FEECDB42}" dt="2022-01-21T08:11:23.913" v="2431"/>
          <ac:picMkLst>
            <pc:docMk/>
            <pc:sldMk cId="263903662" sldId="268"/>
            <ac:picMk id="16" creationId="{F2FE77F2-D07B-443C-A976-55587397EA21}"/>
          </ac:picMkLst>
        </pc:picChg>
        <pc:picChg chg="add mod">
          <ac:chgData name="Samarth Kumar" userId="d2f3a3ce18955f96" providerId="LiveId" clId="{716DB10D-0C8D-4428-B75E-7772FEECDB42}" dt="2022-01-21T08:11:34.571" v="2432"/>
          <ac:picMkLst>
            <pc:docMk/>
            <pc:sldMk cId="263903662" sldId="268"/>
            <ac:picMk id="17" creationId="{A1B1C6C1-7219-414F-962D-79CD3C415896}"/>
          </ac:picMkLst>
        </pc:picChg>
        <pc:picChg chg="add mod">
          <ac:chgData name="Samarth Kumar" userId="d2f3a3ce18955f96" providerId="LiveId" clId="{716DB10D-0C8D-4428-B75E-7772FEECDB42}" dt="2022-01-21T08:12:17.649" v="2438" actId="1076"/>
          <ac:picMkLst>
            <pc:docMk/>
            <pc:sldMk cId="263903662" sldId="268"/>
            <ac:picMk id="18" creationId="{5E292B6C-3786-4C43-BB9F-C544A8A1B782}"/>
          </ac:picMkLst>
        </pc:picChg>
        <pc:picChg chg="add mod">
          <ac:chgData name="Samarth Kumar" userId="d2f3a3ce18955f96" providerId="LiveId" clId="{716DB10D-0C8D-4428-B75E-7772FEECDB42}" dt="2022-01-21T08:11:55.775" v="2434"/>
          <ac:picMkLst>
            <pc:docMk/>
            <pc:sldMk cId="263903662" sldId="268"/>
            <ac:picMk id="19" creationId="{4ED33528-AC61-4FBE-805A-B835D898298D}"/>
          </ac:picMkLst>
        </pc:picChg>
        <pc:picChg chg="add mod">
          <ac:chgData name="Samarth Kumar" userId="d2f3a3ce18955f96" providerId="LiveId" clId="{716DB10D-0C8D-4428-B75E-7772FEECDB42}" dt="2022-01-21T08:12:12.182" v="2437" actId="1076"/>
          <ac:picMkLst>
            <pc:docMk/>
            <pc:sldMk cId="263903662" sldId="268"/>
            <ac:picMk id="20" creationId="{091EB682-542C-43DD-8EE5-6F6AD5F97524}"/>
          </ac:picMkLst>
        </pc:picChg>
      </pc:sldChg>
      <pc:sldChg chg="addSp delSp modSp add mod modTransition">
        <pc:chgData name="Samarth Kumar" userId="d2f3a3ce18955f96" providerId="LiveId" clId="{716DB10D-0C8D-4428-B75E-7772FEECDB42}" dt="2022-01-21T08:37:06.014" v="2947" actId="1076"/>
        <pc:sldMkLst>
          <pc:docMk/>
          <pc:sldMk cId="3732996574" sldId="269"/>
        </pc:sldMkLst>
        <pc:spChg chg="del">
          <ac:chgData name="Samarth Kumar" userId="d2f3a3ce18955f96" providerId="LiveId" clId="{716DB10D-0C8D-4428-B75E-7772FEECDB42}" dt="2022-01-21T07:41:45.227" v="1302" actId="478"/>
          <ac:spMkLst>
            <pc:docMk/>
            <pc:sldMk cId="3732996574" sldId="269"/>
            <ac:spMk id="5" creationId="{88C7091C-C0DB-41CA-9083-A1E5AEC7816E}"/>
          </ac:spMkLst>
        </pc:spChg>
        <pc:spChg chg="add mod">
          <ac:chgData name="Samarth Kumar" userId="d2f3a3ce18955f96" providerId="LiveId" clId="{716DB10D-0C8D-4428-B75E-7772FEECDB42}" dt="2022-01-21T07:42:09.134" v="1312" actId="122"/>
          <ac:spMkLst>
            <pc:docMk/>
            <pc:sldMk cId="3732996574" sldId="269"/>
            <ac:spMk id="6" creationId="{573593DA-0C23-4F81-8F26-E3DD40D257DF}"/>
          </ac:spMkLst>
        </pc:spChg>
        <pc:picChg chg="add mod">
          <ac:chgData name="Samarth Kumar" userId="d2f3a3ce18955f96" providerId="LiveId" clId="{716DB10D-0C8D-4428-B75E-7772FEECDB42}" dt="2022-01-21T08:37:06.014" v="2947" actId="1076"/>
          <ac:picMkLst>
            <pc:docMk/>
            <pc:sldMk cId="3732996574" sldId="269"/>
            <ac:picMk id="8" creationId="{F0634A48-D77F-47B4-B8E8-4CB856F641F2}"/>
          </ac:picMkLst>
        </pc:picChg>
      </pc:sldChg>
      <pc:sldChg chg="addSp modSp add mod modTransition">
        <pc:chgData name="Samarth Kumar" userId="d2f3a3ce18955f96" providerId="LiveId" clId="{716DB10D-0C8D-4428-B75E-7772FEECDB42}" dt="2022-01-21T08:38:06.124" v="2951" actId="1076"/>
        <pc:sldMkLst>
          <pc:docMk/>
          <pc:sldMk cId="2152435149" sldId="270"/>
        </pc:sldMkLst>
        <pc:spChg chg="mod">
          <ac:chgData name="Samarth Kumar" userId="d2f3a3ce18955f96" providerId="LiveId" clId="{716DB10D-0C8D-4428-B75E-7772FEECDB42}" dt="2022-01-21T08:13:15.342" v="2443" actId="20577"/>
          <ac:spMkLst>
            <pc:docMk/>
            <pc:sldMk cId="2152435149" sldId="270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38:06.124" v="2951" actId="1076"/>
          <ac:picMkLst>
            <pc:docMk/>
            <pc:sldMk cId="2152435149" sldId="270"/>
            <ac:picMk id="6" creationId="{F44E3860-5E7C-4418-9A66-31197B6E7055}"/>
          </ac:picMkLst>
        </pc:picChg>
      </pc:sldChg>
      <pc:sldChg chg="addSp modSp add mod modTransition">
        <pc:chgData name="Samarth Kumar" userId="d2f3a3ce18955f96" providerId="LiveId" clId="{716DB10D-0C8D-4428-B75E-7772FEECDB42}" dt="2022-01-21T08:39:02.888" v="2961" actId="1076"/>
        <pc:sldMkLst>
          <pc:docMk/>
          <pc:sldMk cId="536248565" sldId="271"/>
        </pc:sldMkLst>
        <pc:spChg chg="mod">
          <ac:chgData name="Samarth Kumar" userId="d2f3a3ce18955f96" providerId="LiveId" clId="{716DB10D-0C8D-4428-B75E-7772FEECDB42}" dt="2022-01-21T08:13:20.389" v="2444" actId="20577"/>
          <ac:spMkLst>
            <pc:docMk/>
            <pc:sldMk cId="536248565" sldId="271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39:02.888" v="2961" actId="1076"/>
          <ac:picMkLst>
            <pc:docMk/>
            <pc:sldMk cId="536248565" sldId="271"/>
            <ac:picMk id="6" creationId="{8EB67051-F18D-4A9F-BBCA-45D223276838}"/>
          </ac:picMkLst>
        </pc:picChg>
      </pc:sldChg>
      <pc:sldChg chg="addSp modSp add mod modTransition">
        <pc:chgData name="Samarth Kumar" userId="d2f3a3ce18955f96" providerId="LiveId" clId="{716DB10D-0C8D-4428-B75E-7772FEECDB42}" dt="2022-01-21T08:39:38.475" v="2965" actId="1076"/>
        <pc:sldMkLst>
          <pc:docMk/>
          <pc:sldMk cId="2930890822" sldId="272"/>
        </pc:sldMkLst>
        <pc:spChg chg="mod">
          <ac:chgData name="Samarth Kumar" userId="d2f3a3ce18955f96" providerId="LiveId" clId="{716DB10D-0C8D-4428-B75E-7772FEECDB42}" dt="2022-01-21T08:13:26.971" v="2445" actId="20577"/>
          <ac:spMkLst>
            <pc:docMk/>
            <pc:sldMk cId="2930890822" sldId="272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39:38.475" v="2965" actId="1076"/>
          <ac:picMkLst>
            <pc:docMk/>
            <pc:sldMk cId="2930890822" sldId="272"/>
            <ac:picMk id="6" creationId="{465DCF51-E245-4262-86EB-9DB1E78E3A30}"/>
          </ac:picMkLst>
        </pc:picChg>
      </pc:sldChg>
      <pc:sldChg chg="addSp modSp add mod ord">
        <pc:chgData name="Samarth Kumar" userId="d2f3a3ce18955f96" providerId="LiveId" clId="{716DB10D-0C8D-4428-B75E-7772FEECDB42}" dt="2022-01-21T08:41:07.716" v="2974" actId="1035"/>
        <pc:sldMkLst>
          <pc:docMk/>
          <pc:sldMk cId="132707040" sldId="273"/>
        </pc:sldMkLst>
        <pc:spChg chg="mod">
          <ac:chgData name="Samarth Kumar" userId="d2f3a3ce18955f96" providerId="LiveId" clId="{716DB10D-0C8D-4428-B75E-7772FEECDB42}" dt="2022-01-21T08:13:32.141" v="2446" actId="20577"/>
          <ac:spMkLst>
            <pc:docMk/>
            <pc:sldMk cId="132707040" sldId="273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41:07.716" v="2974" actId="1035"/>
          <ac:picMkLst>
            <pc:docMk/>
            <pc:sldMk cId="132707040" sldId="273"/>
            <ac:picMk id="6" creationId="{97A77CDF-B57F-4042-A75C-A6DAFBB54344}"/>
          </ac:picMkLst>
        </pc:picChg>
      </pc:sldChg>
      <pc:sldChg chg="addSp delSp modSp add mod chgLayout">
        <pc:chgData name="Samarth Kumar" userId="d2f3a3ce18955f96" providerId="LiveId" clId="{716DB10D-0C8D-4428-B75E-7772FEECDB42}" dt="2022-01-21T08:17:04.096" v="2789" actId="12"/>
        <pc:sldMkLst>
          <pc:docMk/>
          <pc:sldMk cId="827864453" sldId="274"/>
        </pc:sldMkLst>
        <pc:spChg chg="del">
          <ac:chgData name="Samarth Kumar" userId="d2f3a3ce18955f96" providerId="LiveId" clId="{716DB10D-0C8D-4428-B75E-7772FEECDB42}" dt="2022-01-21T07:42:53.223" v="1313" actId="478"/>
          <ac:spMkLst>
            <pc:docMk/>
            <pc:sldMk cId="827864453" sldId="274"/>
            <ac:spMk id="5" creationId="{88C7091C-C0DB-41CA-9083-A1E5AEC7816E}"/>
          </ac:spMkLst>
        </pc:spChg>
        <pc:spChg chg="add mod ord">
          <ac:chgData name="Samarth Kumar" userId="d2f3a3ce18955f96" providerId="LiveId" clId="{716DB10D-0C8D-4428-B75E-7772FEECDB42}" dt="2022-01-21T08:13:40.400" v="2447" actId="700"/>
          <ac:spMkLst>
            <pc:docMk/>
            <pc:sldMk cId="827864453" sldId="274"/>
            <ac:spMk id="6" creationId="{88B9F312-9791-42AE-B6F8-4F5C54997BB1}"/>
          </ac:spMkLst>
        </pc:spChg>
        <pc:spChg chg="add mod ord">
          <ac:chgData name="Samarth Kumar" userId="d2f3a3ce18955f96" providerId="LiveId" clId="{716DB10D-0C8D-4428-B75E-7772FEECDB42}" dt="2022-01-21T08:17:04.096" v="2789" actId="12"/>
          <ac:spMkLst>
            <pc:docMk/>
            <pc:sldMk cId="827864453" sldId="274"/>
            <ac:spMk id="7" creationId="{F25C7BE6-CD2A-432B-82E8-4CB205E411C9}"/>
          </ac:spMkLst>
        </pc:spChg>
      </pc:sldChg>
      <pc:sldChg chg="addSp delSp modSp add mod chgLayout">
        <pc:chgData name="Samarth Kumar" userId="d2f3a3ce18955f96" providerId="LiveId" clId="{716DB10D-0C8D-4428-B75E-7772FEECDB42}" dt="2022-01-21T08:34:43.318" v="2937" actId="1076"/>
        <pc:sldMkLst>
          <pc:docMk/>
          <pc:sldMk cId="3792523896" sldId="275"/>
        </pc:sldMkLst>
        <pc:spChg chg="del mod">
          <ac:chgData name="Samarth Kumar" userId="d2f3a3ce18955f96" providerId="LiveId" clId="{716DB10D-0C8D-4428-B75E-7772FEECDB42}" dt="2022-01-21T07:43:36.428" v="1329" actId="478"/>
          <ac:spMkLst>
            <pc:docMk/>
            <pc:sldMk cId="3792523896" sldId="275"/>
            <ac:spMk id="5" creationId="{88C7091C-C0DB-41CA-9083-A1E5AEC7816E}"/>
          </ac:spMkLst>
        </pc:spChg>
        <pc:spChg chg="add mod ord">
          <ac:chgData name="Samarth Kumar" userId="d2f3a3ce18955f96" providerId="LiveId" clId="{716DB10D-0C8D-4428-B75E-7772FEECDB42}" dt="2022-01-21T08:31:13.300" v="2796" actId="700"/>
          <ac:spMkLst>
            <pc:docMk/>
            <pc:sldMk cId="3792523896" sldId="275"/>
            <ac:spMk id="6" creationId="{10F7EE3F-A755-478A-B7F5-9E8DBA2D52DC}"/>
          </ac:spMkLst>
        </pc:spChg>
        <pc:spChg chg="add mod ord">
          <ac:chgData name="Samarth Kumar" userId="d2f3a3ce18955f96" providerId="LiveId" clId="{716DB10D-0C8D-4428-B75E-7772FEECDB42}" dt="2022-01-21T08:34:43.318" v="2937" actId="1076"/>
          <ac:spMkLst>
            <pc:docMk/>
            <pc:sldMk cId="3792523896" sldId="275"/>
            <ac:spMk id="7" creationId="{14A78431-F74D-4488-A620-A79C3DD65008}"/>
          </ac:spMkLst>
        </pc:spChg>
        <pc:picChg chg="mod">
          <ac:chgData name="Samarth Kumar" userId="d2f3a3ce18955f96" providerId="LiveId" clId="{716DB10D-0C8D-4428-B75E-7772FEECDB42}" dt="2022-01-21T07:44:19.668" v="1353" actId="1076"/>
          <ac:picMkLst>
            <pc:docMk/>
            <pc:sldMk cId="3792523896" sldId="275"/>
            <ac:picMk id="14" creationId="{7E51150D-6DEB-4691-9D1F-C05DC6B2AD0B}"/>
          </ac:picMkLst>
        </pc:picChg>
      </pc:sldChg>
      <pc:sldChg chg="modSp add mod">
        <pc:chgData name="Samarth Kumar" userId="d2f3a3ce18955f96" providerId="LiveId" clId="{716DB10D-0C8D-4428-B75E-7772FEECDB42}" dt="2022-01-21T07:44:55.116" v="1371" actId="20577"/>
        <pc:sldMkLst>
          <pc:docMk/>
          <pc:sldMk cId="4044079323" sldId="276"/>
        </pc:sldMkLst>
        <pc:spChg chg="mod">
          <ac:chgData name="Samarth Kumar" userId="d2f3a3ce18955f96" providerId="LiveId" clId="{716DB10D-0C8D-4428-B75E-7772FEECDB42}" dt="2022-01-21T07:44:55.116" v="1371" actId="20577"/>
          <ac:spMkLst>
            <pc:docMk/>
            <pc:sldMk cId="4044079323" sldId="276"/>
            <ac:spMk id="5" creationId="{88C7091C-C0DB-41CA-9083-A1E5AEC7816E}"/>
          </ac:spMkLst>
        </pc:spChg>
      </pc:sldChg>
      <pc:sldChg chg="addSp modSp add mod ord">
        <pc:chgData name="Samarth Kumar" userId="d2f3a3ce18955f96" providerId="LiveId" clId="{716DB10D-0C8D-4428-B75E-7772FEECDB42}" dt="2022-01-21T08:45:00.416" v="3006" actId="14100"/>
        <pc:sldMkLst>
          <pc:docMk/>
          <pc:sldMk cId="2975230674" sldId="277"/>
        </pc:sldMkLst>
        <pc:spChg chg="mod">
          <ac:chgData name="Samarth Kumar" userId="d2f3a3ce18955f96" providerId="LiveId" clId="{716DB10D-0C8D-4428-B75E-7772FEECDB42}" dt="2022-01-21T08:21:58.552" v="2790" actId="20577"/>
          <ac:spMkLst>
            <pc:docMk/>
            <pc:sldMk cId="2975230674" sldId="277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45:00.416" v="3006" actId="14100"/>
          <ac:picMkLst>
            <pc:docMk/>
            <pc:sldMk cId="2975230674" sldId="277"/>
            <ac:picMk id="6" creationId="{C6996BAC-9A9C-4C35-9E29-449CD589F49A}"/>
          </ac:picMkLst>
        </pc:picChg>
      </pc:sldChg>
      <pc:sldChg chg="addSp modSp add mod ord">
        <pc:chgData name="Samarth Kumar" userId="d2f3a3ce18955f96" providerId="LiveId" clId="{716DB10D-0C8D-4428-B75E-7772FEECDB42}" dt="2022-01-21T08:44:07.579" v="2988" actId="1076"/>
        <pc:sldMkLst>
          <pc:docMk/>
          <pc:sldMk cId="3202503464" sldId="278"/>
        </pc:sldMkLst>
        <pc:spChg chg="mod">
          <ac:chgData name="Samarth Kumar" userId="d2f3a3ce18955f96" providerId="LiveId" clId="{716DB10D-0C8D-4428-B75E-7772FEECDB42}" dt="2022-01-21T08:22:05.263" v="2791" actId="20577"/>
          <ac:spMkLst>
            <pc:docMk/>
            <pc:sldMk cId="3202503464" sldId="278"/>
            <ac:spMk id="5" creationId="{88C7091C-C0DB-41CA-9083-A1E5AEC7816E}"/>
          </ac:spMkLst>
        </pc:spChg>
        <pc:picChg chg="add mod">
          <ac:chgData name="Samarth Kumar" userId="d2f3a3ce18955f96" providerId="LiveId" clId="{716DB10D-0C8D-4428-B75E-7772FEECDB42}" dt="2022-01-21T08:44:07.579" v="2988" actId="1076"/>
          <ac:picMkLst>
            <pc:docMk/>
            <pc:sldMk cId="3202503464" sldId="278"/>
            <ac:picMk id="6" creationId="{99131D90-3E61-4EC9-8379-C72B66C07184}"/>
          </ac:picMkLst>
        </pc:picChg>
      </pc:sldChg>
      <pc:sldChg chg="addSp modSp add mod">
        <pc:chgData name="Samarth Kumar" userId="d2f3a3ce18955f96" providerId="LiveId" clId="{716DB10D-0C8D-4428-B75E-7772FEECDB42}" dt="2022-01-21T08:44:39.449" v="2999" actId="1035"/>
        <pc:sldMkLst>
          <pc:docMk/>
          <pc:sldMk cId="595020090" sldId="279"/>
        </pc:sldMkLst>
        <pc:picChg chg="add mod">
          <ac:chgData name="Samarth Kumar" userId="d2f3a3ce18955f96" providerId="LiveId" clId="{716DB10D-0C8D-4428-B75E-7772FEECDB42}" dt="2022-01-21T08:44:39.449" v="2999" actId="1035"/>
          <ac:picMkLst>
            <pc:docMk/>
            <pc:sldMk cId="595020090" sldId="279"/>
            <ac:picMk id="6" creationId="{26DE3841-0CE7-4500-9ACF-76C697891F7B}"/>
          </ac:picMkLst>
        </pc:picChg>
      </pc:sldChg>
      <pc:sldChg chg="add del">
        <pc:chgData name="Samarth Kumar" userId="d2f3a3ce18955f96" providerId="LiveId" clId="{716DB10D-0C8D-4428-B75E-7772FEECDB42}" dt="2022-01-21T08:22:09.123" v="2792" actId="47"/>
        <pc:sldMkLst>
          <pc:docMk/>
          <pc:sldMk cId="749849957" sldId="279"/>
        </pc:sldMkLst>
      </pc:sldChg>
      <pc:sldChg chg="add">
        <pc:chgData name="Samarth Kumar" userId="d2f3a3ce18955f96" providerId="LiveId" clId="{716DB10D-0C8D-4428-B75E-7772FEECDB42}" dt="2022-01-21T08:41:42.582" v="2978"/>
        <pc:sldMkLst>
          <pc:docMk/>
          <pc:sldMk cId="2067935328" sldId="280"/>
        </pc:sldMkLst>
      </pc:sldChg>
      <pc:sldChg chg="add del">
        <pc:chgData name="Samarth Kumar" userId="d2f3a3ce18955f96" providerId="LiveId" clId="{716DB10D-0C8D-4428-B75E-7772FEECDB42}" dt="2022-01-21T08:22:10.488" v="2793" actId="47"/>
        <pc:sldMkLst>
          <pc:docMk/>
          <pc:sldMk cId="2366271819" sldId="280"/>
        </pc:sldMkLst>
      </pc:sldChg>
      <pc:sldChg chg="add del">
        <pc:chgData name="Samarth Kumar" userId="d2f3a3ce18955f96" providerId="LiveId" clId="{716DB10D-0C8D-4428-B75E-7772FEECDB42}" dt="2022-01-21T08:22:12.221" v="2795" actId="47"/>
        <pc:sldMkLst>
          <pc:docMk/>
          <pc:sldMk cId="2974232117" sldId="281"/>
        </pc:sldMkLst>
      </pc:sldChg>
      <pc:sldChg chg="add del">
        <pc:chgData name="Samarth Kumar" userId="d2f3a3ce18955f96" providerId="LiveId" clId="{716DB10D-0C8D-4428-B75E-7772FEECDB42}" dt="2022-01-21T08:22:11.368" v="2794" actId="47"/>
        <pc:sldMkLst>
          <pc:docMk/>
          <pc:sldMk cId="4228585985" sldId="282"/>
        </pc:sldMkLst>
      </pc:sldChg>
      <pc:sldChg chg="modSp add del mod">
        <pc:chgData name="Samarth Kumar" userId="d2f3a3ce18955f96" providerId="LiveId" clId="{716DB10D-0C8D-4428-B75E-7772FEECDB42}" dt="2022-01-21T08:13:06.208" v="2442" actId="47"/>
        <pc:sldMkLst>
          <pc:docMk/>
          <pc:sldMk cId="0" sldId="283"/>
        </pc:sldMkLst>
        <pc:picChg chg="mod">
          <ac:chgData name="Samarth Kumar" userId="d2f3a3ce18955f96" providerId="LiveId" clId="{716DB10D-0C8D-4428-B75E-7772FEECDB42}" dt="2022-01-21T08:11:02.583" v="2428" actId="1076"/>
          <ac:picMkLst>
            <pc:docMk/>
            <pc:sldMk cId="0" sldId="283"/>
            <ac:picMk id="186" creationId="{00000000-0000-0000-0000-000000000000}"/>
          </ac:picMkLst>
        </pc:picChg>
      </pc:sldChg>
      <pc:sldMasterChg chg="modTransition setBg modSldLayout">
        <pc:chgData name="Samarth Kumar" userId="d2f3a3ce18955f96" providerId="LiveId" clId="{716DB10D-0C8D-4428-B75E-7772FEECDB42}" dt="2022-01-21T05:21:03.613" v="597"/>
        <pc:sldMasterMkLst>
          <pc:docMk/>
          <pc:sldMasterMk cId="182321954" sldId="2147483648"/>
        </pc:sldMasterMkLst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1798176627" sldId="2147483649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1859533537" sldId="2147483650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2694287983" sldId="2147483651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3565502241" sldId="2147483652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2432106079" sldId="2147483653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209975188" sldId="2147483654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1449990860" sldId="2147483655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3175255255" sldId="2147483656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760419570" sldId="2147483657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3350043483" sldId="2147483658"/>
          </pc:sldLayoutMkLst>
        </pc:sldLayoutChg>
        <pc:sldLayoutChg chg="modTransition setBg">
          <pc:chgData name="Samarth Kumar" userId="d2f3a3ce18955f96" providerId="LiveId" clId="{716DB10D-0C8D-4428-B75E-7772FEECDB42}" dt="2022-01-21T05:21:03.613" v="597"/>
          <pc:sldLayoutMkLst>
            <pc:docMk/>
            <pc:sldMasterMk cId="182321954" sldId="2147483648"/>
            <pc:sldLayoutMk cId="636898673" sldId="2147483659"/>
          </pc:sldLayoutMkLst>
        </pc:sldLayoutChg>
      </pc:sldMasterChg>
      <pc:sldMasterChg chg="del delSldLayout">
        <pc:chgData name="Samarth Kumar" userId="d2f3a3ce18955f96" providerId="LiveId" clId="{716DB10D-0C8D-4428-B75E-7772FEECDB42}" dt="2022-01-21T08:13:06.208" v="2442" actId="47"/>
        <pc:sldMasterMkLst>
          <pc:docMk/>
          <pc:sldMasterMk cId="4211300282" sldId="2147483660"/>
        </pc:sldMasterMkLst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1061325983" sldId="2147483661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833607105" sldId="2147483662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3385260898" sldId="2147483663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3548687834" sldId="2147483664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3011977431" sldId="2147483665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3639507244" sldId="2147483666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2031628220" sldId="2147483667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2951013888" sldId="2147483668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1626638039" sldId="2147483669"/>
          </pc:sldLayoutMkLst>
        </pc:sldLayoutChg>
        <pc:sldLayoutChg chg="del">
          <pc:chgData name="Samarth Kumar" userId="d2f3a3ce18955f96" providerId="LiveId" clId="{716DB10D-0C8D-4428-B75E-7772FEECDB42}" dt="2022-01-21T08:13:06.208" v="2442" actId="47"/>
          <pc:sldLayoutMkLst>
            <pc:docMk/>
            <pc:sldMasterMk cId="4211300282" sldId="2147483660"/>
            <pc:sldLayoutMk cId="1976213913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74DA3-E7CC-48A9-A69F-6CE46761F7E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D4DB7-5175-44F4-AE48-B6814ED8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2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BA3A-D025-4F3E-9D54-3B329EFC0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6F61E-10AF-4459-8326-C401EF52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4BE5-12F5-4C8B-B50B-0E089E5F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A951-ED32-4E7D-84A1-B0565F3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D580-2FE5-4AC8-ABE4-19F7199A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766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BBF0-F8FC-447F-86A4-94193A50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0014-6F44-4352-97AA-85F412AA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66A8-446C-40E6-93FA-3AA98A76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29D5-F1C7-4821-B65B-4FF99349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F036-3ACE-45FC-A9FE-83060CDA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434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72CB9-30EE-44E1-A81C-31D8ACAD0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188D6-0F71-4E3C-AFC5-55B4AA3B8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8B71-6522-4B1C-B6B3-F00A7C80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A9EC-001F-46A9-B90C-91472A70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1399-6F06-4162-A0A4-7ED7C8DF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9867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25D0-8525-43B9-B621-F88519F9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6CFA-B9CF-48C4-A966-05A7D13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FA87-F5C1-497B-97EE-FACFF3E9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7E64-435E-4217-805B-A158ADC9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5700-CD10-438F-A536-67BFAEA0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3353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1FA-D991-4F67-B4AA-B1493C34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8F1FD-0123-4FCD-B04A-B215A3C4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7587-2CE9-49E3-99F2-183AF113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F73E-85C5-4747-8357-0550EE82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0D73-5F01-45BF-B915-AB2A6105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879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EC0-3F0B-4839-BD34-F74AD10A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C631-D52F-4784-A1A7-1D68325B5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6622D-D7EE-4F06-BEF0-4B38866F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5D72-B761-4C93-9482-86E3AEC1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360D6-0657-4DF6-AB9F-BB206397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6FD6-A9E5-4F98-B863-EB73D559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022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4C8-B73C-44FD-8111-0DE57168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811A-7A9C-4121-BE99-3E6689A5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CECC-9188-4520-929B-A0DC619F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EE8B1-DF36-491C-94FF-C5AAE58F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07BF9-0E8F-45E7-B9D4-EC49E5FC8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26E28-C84C-4883-A01B-640F955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FCAF-A965-4701-B48B-C1C21BC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A8624-6FCF-4193-8B71-620347AB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060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1120-7D1B-4C95-829C-E6C1A701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87F48-6D2D-4F96-AA7B-E4E9AC5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28621-CCBC-48EA-A30A-C82B8A6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974A7-A355-4E1C-8628-641F609E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51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EEF78-0852-476E-A6A4-A08DEC28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79885-0FFD-4EDE-A071-A3861282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123F-0119-4B87-81C1-808E3D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908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AD88-4FA6-4DDC-9FEB-D326229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4829-0BA1-47B2-AB82-55E66981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7775F-0A30-49BE-AAED-C05F5FEA4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AFDE-D5BA-41FE-B095-50C656F3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7B18-8340-410A-8C1B-03F0F5F2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CD50-F8F1-475A-92D9-48BA6D6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552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9ABA-13F1-4E30-8E08-189DEE3E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3CDDA-5E01-4022-9B0B-4CA4D372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6D7D-F34E-4939-A48B-836E3C23A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2A6C9-B4A9-4596-8E6A-ED6EF472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AF31B-9CC9-47CC-9A22-1B46B722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6AA3-9495-4168-8C63-AD35418C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195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E2D60-D58D-4C6A-A4D5-8E873FC9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A5F9-1C26-4969-A6BE-3820E765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1E13-22FB-4C64-B858-DCB75057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2B2E-0B9F-47D3-816E-C4BE90EBEDD1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526D-2EB2-40E4-B24A-FA81E06B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A4CC-9D45-41D4-B094-E01D5EC36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050C-E395-4E73-B942-5C8D01D50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F78507B-65DE-465F-A3D7-D889DF75DD04}"/>
              </a:ext>
            </a:extLst>
          </p:cNvPr>
          <p:cNvSpPr txBox="1">
            <a:spLocks/>
          </p:cNvSpPr>
          <p:nvPr/>
        </p:nvSpPr>
        <p:spPr>
          <a:xfrm>
            <a:off x="3246113" y="2208007"/>
            <a:ext cx="5642500" cy="2441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93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796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67051-F18D-4A9F-BBCA-45D223276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18" y="1350899"/>
            <a:ext cx="9109822" cy="4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485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77CDF-B57F-4042-A75C-A6DAFBB5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8" y="1324265"/>
            <a:ext cx="8700117" cy="44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0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DCF51-E245-4262-86EB-9DB1E78E3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1" y="1491057"/>
            <a:ext cx="8842899" cy="4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08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EE70A-FB1C-41E4-A904-8F2D09F01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1181911"/>
            <a:ext cx="10263673" cy="50975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8F1588-3310-4FB1-AC85-786CFDC6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19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96BAC-9A9C-4C35-9E29-449CD589F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0" y="1249855"/>
            <a:ext cx="9827581" cy="48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306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E3841-0CE7-4500-9ACF-76C697891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8" y="1178833"/>
            <a:ext cx="9382217" cy="51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200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31D90-3E61-4EC9-8379-C72B66C0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2" y="1350899"/>
            <a:ext cx="9762359" cy="50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03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8B9F312-9791-42AE-B6F8-4F5C5499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5C7BE6-CD2A-432B-82E8-4CB205E41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1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build and program an application in such a way that it becomes easier for the travelers to book tickets online at any time &amp; from any where.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Eliminates the manual errors completely and also reduces the stress on the Train and Booking Management System offline.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644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10F7EE3F-A755-478A-B7F5-9E8DBA2D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78431-F74D-4488-A620-A79C3DD6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74" y="1991636"/>
            <a:ext cx="10515600" cy="2657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Facilities and features could be added to make it an advanced Railway Reservation System.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can be added to the check availability of seats which are available after the cancellation of ticket on that specific train.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38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793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D289E-52BC-4DD0-A7E1-D9355B0B0142}"/>
              </a:ext>
            </a:extLst>
          </p:cNvPr>
          <p:cNvSpPr txBox="1"/>
          <p:nvPr/>
        </p:nvSpPr>
        <p:spPr>
          <a:xfrm>
            <a:off x="7469938" y="3848619"/>
            <a:ext cx="38351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By-</a:t>
            </a:r>
          </a:p>
          <a:p>
            <a:r>
              <a:rPr lang="en-US" sz="2000" dirty="0"/>
              <a:t>YASHRAJ CHOUHAN (6406)</a:t>
            </a:r>
          </a:p>
          <a:p>
            <a:r>
              <a:rPr lang="en-US" sz="2000" dirty="0"/>
              <a:t>SAMARTH KUMAR(6407)</a:t>
            </a:r>
          </a:p>
          <a:p>
            <a:r>
              <a:rPr lang="en-US" sz="2000" dirty="0"/>
              <a:t>RAVI KUMAR(6408)</a:t>
            </a:r>
          </a:p>
          <a:p>
            <a:r>
              <a:rPr lang="en-US" sz="2000" dirty="0"/>
              <a:t>SIVA SANTOSH (6410)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5F22113-AC52-489F-B67E-308B5289DB05}"/>
              </a:ext>
            </a:extLst>
          </p:cNvPr>
          <p:cNvSpPr txBox="1">
            <a:spLocks/>
          </p:cNvSpPr>
          <p:nvPr/>
        </p:nvSpPr>
        <p:spPr>
          <a:xfrm>
            <a:off x="611510" y="1204331"/>
            <a:ext cx="11442767" cy="2882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RESERVATION SYSTEM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13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3CC3140-ECF3-40D4-BE7C-1425E0C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A51A1D-C8D2-43C1-8518-2274F853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7416" cy="3598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691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A872-308F-43BD-A6F1-D9ADBB16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92" y="1759677"/>
            <a:ext cx="10356542" cy="4028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Reservation system makes it possible for the passengers to book a ticket easily.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tickets would be booked on the basis of the source and the destination of the journey.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designing and developing a database capable of maintaining different records of various trains.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 ticket is generated in the end including the details of the passengers regarding the journey.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977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E5EBF92-880A-4051-B5D7-C6CC711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39FD2-A66A-46F8-A960-FFCD43A5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73"/>
            <a:ext cx="10515600" cy="38352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lack of Reservation Counters available for the travelers to book a ticket.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time consuming as well as a tedious process for the passengers to book tickets as they have to either travel long distances or they have to stand in long queue.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provided by the Reservation Counters at the station suffer during rush hours, therefore leading to hectic conditions for the passengers.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317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DD546F99-D040-49F6-8844-E3457F8D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Google Shape;114;p17">
            <a:extLst>
              <a:ext uri="{FF2B5EF4-FFF2-40B4-BE49-F238E27FC236}">
                <a16:creationId xmlns:a16="http://schemas.microsoft.com/office/drawing/2014/main" id="{7EC782A2-9EE7-4233-8B11-673F675D1D45}"/>
              </a:ext>
            </a:extLst>
          </p:cNvPr>
          <p:cNvSpPr/>
          <p:nvPr/>
        </p:nvSpPr>
        <p:spPr>
          <a:xfrm>
            <a:off x="5279072" y="5297170"/>
            <a:ext cx="864235" cy="25717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Register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5;p17">
            <a:extLst>
              <a:ext uri="{FF2B5EF4-FFF2-40B4-BE49-F238E27FC236}">
                <a16:creationId xmlns:a16="http://schemas.microsoft.com/office/drawing/2014/main" id="{D6D19361-A15F-47B4-A294-9EB01C9D6B30}"/>
              </a:ext>
            </a:extLst>
          </p:cNvPr>
          <p:cNvSpPr/>
          <p:nvPr/>
        </p:nvSpPr>
        <p:spPr>
          <a:xfrm>
            <a:off x="4099877" y="4687570"/>
            <a:ext cx="864235" cy="36004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Add/Delete/Update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116;p17">
            <a:extLst>
              <a:ext uri="{FF2B5EF4-FFF2-40B4-BE49-F238E27FC236}">
                <a16:creationId xmlns:a16="http://schemas.microsoft.com/office/drawing/2014/main" id="{C25F8BC7-8E4A-43BF-8298-5FFC7A924D80}"/>
              </a:ext>
            </a:extLst>
          </p:cNvPr>
          <p:cNvSpPr/>
          <p:nvPr/>
        </p:nvSpPr>
        <p:spPr>
          <a:xfrm>
            <a:off x="2213292" y="4550410"/>
            <a:ext cx="864235" cy="36004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Add/Update information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7;p17">
            <a:extLst>
              <a:ext uri="{FF2B5EF4-FFF2-40B4-BE49-F238E27FC236}">
                <a16:creationId xmlns:a16="http://schemas.microsoft.com/office/drawing/2014/main" id="{6498C08A-3EBB-4C24-A928-07A4EAD0B910}"/>
              </a:ext>
            </a:extLst>
          </p:cNvPr>
          <p:cNvSpPr/>
          <p:nvPr/>
        </p:nvSpPr>
        <p:spPr>
          <a:xfrm>
            <a:off x="2290993" y="4111625"/>
            <a:ext cx="864235" cy="2590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Passenger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118;p17">
            <a:extLst>
              <a:ext uri="{FF2B5EF4-FFF2-40B4-BE49-F238E27FC236}">
                <a16:creationId xmlns:a16="http://schemas.microsoft.com/office/drawing/2014/main" id="{C2F35DC5-2744-474A-8F99-140C1D3E640A}"/>
              </a:ext>
            </a:extLst>
          </p:cNvPr>
          <p:cNvSpPr/>
          <p:nvPr/>
        </p:nvSpPr>
        <p:spPr>
          <a:xfrm>
            <a:off x="3235642" y="4111625"/>
            <a:ext cx="864235" cy="3606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Train details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19;p17">
            <a:extLst>
              <a:ext uri="{FF2B5EF4-FFF2-40B4-BE49-F238E27FC236}">
                <a16:creationId xmlns:a16="http://schemas.microsoft.com/office/drawing/2014/main" id="{D1B713C5-B702-40F4-9E41-A77EC6D18691}"/>
              </a:ext>
            </a:extLst>
          </p:cNvPr>
          <p:cNvSpPr/>
          <p:nvPr/>
        </p:nvSpPr>
        <p:spPr>
          <a:xfrm>
            <a:off x="4238942" y="4112260"/>
            <a:ext cx="864235" cy="31242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Train tickets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20;p17">
            <a:extLst>
              <a:ext uri="{FF2B5EF4-FFF2-40B4-BE49-F238E27FC236}">
                <a16:creationId xmlns:a16="http://schemas.microsoft.com/office/drawing/2014/main" id="{7C559624-DC2A-4D61-9FBA-516D7CFA42CF}"/>
              </a:ext>
            </a:extLst>
          </p:cNvPr>
          <p:cNvSpPr/>
          <p:nvPr/>
        </p:nvSpPr>
        <p:spPr>
          <a:xfrm>
            <a:off x="5242877" y="3463925"/>
            <a:ext cx="864235" cy="27051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Login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21;p17">
            <a:extLst>
              <a:ext uri="{FF2B5EF4-FFF2-40B4-BE49-F238E27FC236}">
                <a16:creationId xmlns:a16="http://schemas.microsoft.com/office/drawing/2014/main" id="{ED3F716F-0DD9-4DE4-8EFE-A980EF72DD21}"/>
              </a:ext>
            </a:extLst>
          </p:cNvPr>
          <p:cNvSpPr/>
          <p:nvPr/>
        </p:nvSpPr>
        <p:spPr>
          <a:xfrm>
            <a:off x="5219382" y="3031490"/>
            <a:ext cx="864235" cy="25273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Home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22;p17">
            <a:extLst>
              <a:ext uri="{FF2B5EF4-FFF2-40B4-BE49-F238E27FC236}">
                <a16:creationId xmlns:a16="http://schemas.microsoft.com/office/drawing/2014/main" id="{9BE92155-1B04-49AD-91D2-A870624102DF}"/>
              </a:ext>
            </a:extLst>
          </p:cNvPr>
          <p:cNvSpPr/>
          <p:nvPr/>
        </p:nvSpPr>
        <p:spPr>
          <a:xfrm>
            <a:off x="5242877" y="2518410"/>
            <a:ext cx="864235" cy="2921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View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123;p17">
            <a:extLst>
              <a:ext uri="{FF2B5EF4-FFF2-40B4-BE49-F238E27FC236}">
                <a16:creationId xmlns:a16="http://schemas.microsoft.com/office/drawing/2014/main" id="{0F8D9DCC-7F1C-4017-9366-C055E9471946}"/>
              </a:ext>
            </a:extLst>
          </p:cNvPr>
          <p:cNvSpPr/>
          <p:nvPr/>
        </p:nvSpPr>
        <p:spPr>
          <a:xfrm>
            <a:off x="827410" y="2021674"/>
            <a:ext cx="1043940" cy="29337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Browser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24;p17">
            <a:extLst>
              <a:ext uri="{FF2B5EF4-FFF2-40B4-BE49-F238E27FC236}">
                <a16:creationId xmlns:a16="http://schemas.microsoft.com/office/drawing/2014/main" id="{F4F775C9-2F21-495D-A353-E5120C23D162}"/>
              </a:ext>
            </a:extLst>
          </p:cNvPr>
          <p:cNvSpPr/>
          <p:nvPr/>
        </p:nvSpPr>
        <p:spPr>
          <a:xfrm>
            <a:off x="7379652" y="3041650"/>
            <a:ext cx="1301115" cy="2590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User login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Google Shape;125;p17">
            <a:extLst>
              <a:ext uri="{FF2B5EF4-FFF2-40B4-BE49-F238E27FC236}">
                <a16:creationId xmlns:a16="http://schemas.microsoft.com/office/drawing/2014/main" id="{85A03E5A-FE7C-4361-A318-F7CB5B46BB86}"/>
              </a:ext>
            </a:extLst>
          </p:cNvPr>
          <p:cNvSpPr/>
          <p:nvPr/>
        </p:nvSpPr>
        <p:spPr>
          <a:xfrm>
            <a:off x="7379652" y="3475355"/>
            <a:ext cx="1301115" cy="23304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Train details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126;p17">
            <a:extLst>
              <a:ext uri="{FF2B5EF4-FFF2-40B4-BE49-F238E27FC236}">
                <a16:creationId xmlns:a16="http://schemas.microsoft.com/office/drawing/2014/main" id="{30E12B43-75C0-441E-94F0-6BE876C1F6EC}"/>
              </a:ext>
            </a:extLst>
          </p:cNvPr>
          <p:cNvSpPr/>
          <p:nvPr/>
        </p:nvSpPr>
        <p:spPr>
          <a:xfrm>
            <a:off x="7392352" y="3853180"/>
            <a:ext cx="1314450" cy="23939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 passenger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127;p17">
            <a:extLst>
              <a:ext uri="{FF2B5EF4-FFF2-40B4-BE49-F238E27FC236}">
                <a16:creationId xmlns:a16="http://schemas.microsoft.com/office/drawing/2014/main" id="{6D942082-150E-44F9-A616-A9C69795ECC7}"/>
              </a:ext>
            </a:extLst>
          </p:cNvPr>
          <p:cNvSpPr/>
          <p:nvPr/>
        </p:nvSpPr>
        <p:spPr>
          <a:xfrm>
            <a:off x="7392352" y="4213225"/>
            <a:ext cx="1314450" cy="25908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Book ticket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129;p17">
            <a:extLst>
              <a:ext uri="{FF2B5EF4-FFF2-40B4-BE49-F238E27FC236}">
                <a16:creationId xmlns:a16="http://schemas.microsoft.com/office/drawing/2014/main" id="{C46A3AE1-A3E3-43DF-BF16-9863F50F388B}"/>
              </a:ext>
            </a:extLst>
          </p:cNvPr>
          <p:cNvSpPr/>
          <p:nvPr/>
        </p:nvSpPr>
        <p:spPr>
          <a:xfrm>
            <a:off x="7343457" y="4610100"/>
            <a:ext cx="1328420" cy="24955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Print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131;p17">
            <a:extLst>
              <a:ext uri="{FF2B5EF4-FFF2-40B4-BE49-F238E27FC236}">
                <a16:creationId xmlns:a16="http://schemas.microsoft.com/office/drawing/2014/main" id="{70039014-5ED2-48A6-833A-A4C1869A4956}"/>
              </a:ext>
            </a:extLst>
          </p:cNvPr>
          <p:cNvSpPr/>
          <p:nvPr/>
        </p:nvSpPr>
        <p:spPr>
          <a:xfrm>
            <a:off x="5249227" y="4073525"/>
            <a:ext cx="935990" cy="654685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Valid user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132;p17">
            <a:extLst>
              <a:ext uri="{FF2B5EF4-FFF2-40B4-BE49-F238E27FC236}">
                <a16:creationId xmlns:a16="http://schemas.microsoft.com/office/drawing/2014/main" id="{6EF4758F-16FD-483B-A01A-D3E13B748233}"/>
              </a:ext>
            </a:extLst>
          </p:cNvPr>
          <p:cNvSpPr/>
          <p:nvPr/>
        </p:nvSpPr>
        <p:spPr>
          <a:xfrm>
            <a:off x="5219382" y="2020570"/>
            <a:ext cx="1054735" cy="29337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Controller layer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33;p17">
            <a:extLst>
              <a:ext uri="{FF2B5EF4-FFF2-40B4-BE49-F238E27FC236}">
                <a16:creationId xmlns:a16="http://schemas.microsoft.com/office/drawing/2014/main" id="{8A37053D-9F01-4BC8-A987-E7F8CC98D1B0}"/>
              </a:ext>
            </a:extLst>
          </p:cNvPr>
          <p:cNvSpPr/>
          <p:nvPr/>
        </p:nvSpPr>
        <p:spPr>
          <a:xfrm>
            <a:off x="6517322" y="2009140"/>
            <a:ext cx="934085" cy="29337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Service layer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134;p17">
            <a:extLst>
              <a:ext uri="{FF2B5EF4-FFF2-40B4-BE49-F238E27FC236}">
                <a16:creationId xmlns:a16="http://schemas.microsoft.com/office/drawing/2014/main" id="{653D1FC1-5AA6-4843-BAC6-CB8548D8CDE7}"/>
              </a:ext>
            </a:extLst>
          </p:cNvPr>
          <p:cNvSpPr/>
          <p:nvPr/>
        </p:nvSpPr>
        <p:spPr>
          <a:xfrm>
            <a:off x="7667307" y="1951355"/>
            <a:ext cx="1089660" cy="40957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Repository/ DOA layer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85" name="Google Shape;135;p17">
            <a:extLst>
              <a:ext uri="{FF2B5EF4-FFF2-40B4-BE49-F238E27FC236}">
                <a16:creationId xmlns:a16="http://schemas.microsoft.com/office/drawing/2014/main" id="{011BAF73-73B7-4DE8-9A5C-DFBC5FE6028C}"/>
              </a:ext>
            </a:extLst>
          </p:cNvPr>
          <p:cNvCxnSpPr>
            <a:stCxn id="75" idx="3"/>
            <a:endCxn id="82" idx="1"/>
          </p:cNvCxnSpPr>
          <p:nvPr/>
        </p:nvCxnSpPr>
        <p:spPr>
          <a:xfrm flipV="1">
            <a:off x="1871350" y="2167255"/>
            <a:ext cx="3348032" cy="110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6" name="Google Shape;136;p17">
            <a:extLst>
              <a:ext uri="{FF2B5EF4-FFF2-40B4-BE49-F238E27FC236}">
                <a16:creationId xmlns:a16="http://schemas.microsoft.com/office/drawing/2014/main" id="{EB323527-8CC3-4CD5-ADF1-E180DF60D01B}"/>
              </a:ext>
            </a:extLst>
          </p:cNvPr>
          <p:cNvCxnSpPr>
            <a:endCxn id="69" idx="0"/>
          </p:cNvCxnSpPr>
          <p:nvPr/>
        </p:nvCxnSpPr>
        <p:spPr>
          <a:xfrm>
            <a:off x="2703911" y="3607325"/>
            <a:ext cx="19200" cy="50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7" name="Google Shape;137;p17">
            <a:extLst>
              <a:ext uri="{FF2B5EF4-FFF2-40B4-BE49-F238E27FC236}">
                <a16:creationId xmlns:a16="http://schemas.microsoft.com/office/drawing/2014/main" id="{8C8F8227-63BF-41FB-B374-FF24C10412F8}"/>
              </a:ext>
            </a:extLst>
          </p:cNvPr>
          <p:cNvCxnSpPr/>
          <p:nvPr/>
        </p:nvCxnSpPr>
        <p:spPr>
          <a:xfrm rot="10800000">
            <a:off x="6083617" y="3103245"/>
            <a:ext cx="93599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" name="Google Shape;138;p17">
            <a:extLst>
              <a:ext uri="{FF2B5EF4-FFF2-40B4-BE49-F238E27FC236}">
                <a16:creationId xmlns:a16="http://schemas.microsoft.com/office/drawing/2014/main" id="{A0B3AD9A-F103-44D6-8AFD-821982C82502}"/>
              </a:ext>
            </a:extLst>
          </p:cNvPr>
          <p:cNvCxnSpPr>
            <a:endCxn id="71" idx="0"/>
          </p:cNvCxnSpPr>
          <p:nvPr/>
        </p:nvCxnSpPr>
        <p:spPr>
          <a:xfrm>
            <a:off x="4643160" y="3607360"/>
            <a:ext cx="27900" cy="50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9" name="Google Shape;139;p17">
            <a:extLst>
              <a:ext uri="{FF2B5EF4-FFF2-40B4-BE49-F238E27FC236}">
                <a16:creationId xmlns:a16="http://schemas.microsoft.com/office/drawing/2014/main" id="{C710682B-EA58-48E8-84F7-6CD2C1755D38}"/>
              </a:ext>
            </a:extLst>
          </p:cNvPr>
          <p:cNvCxnSpPr/>
          <p:nvPr/>
        </p:nvCxnSpPr>
        <p:spPr>
          <a:xfrm>
            <a:off x="3706812" y="3599180"/>
            <a:ext cx="0" cy="51244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" name="Google Shape;140;p17">
            <a:extLst>
              <a:ext uri="{FF2B5EF4-FFF2-40B4-BE49-F238E27FC236}">
                <a16:creationId xmlns:a16="http://schemas.microsoft.com/office/drawing/2014/main" id="{07E69EB4-98F8-4351-A383-9FAD42A0B3F0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5674995" y="3734435"/>
            <a:ext cx="42227" cy="3390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" name="Google Shape;141;p17">
            <a:extLst>
              <a:ext uri="{FF2B5EF4-FFF2-40B4-BE49-F238E27FC236}">
                <a16:creationId xmlns:a16="http://schemas.microsoft.com/office/drawing/2014/main" id="{C5FC73DA-E732-4EED-B547-FDF9944F400D}"/>
              </a:ext>
            </a:extLst>
          </p:cNvPr>
          <p:cNvCxnSpPr>
            <a:endCxn id="66" idx="0"/>
          </p:cNvCxnSpPr>
          <p:nvPr/>
        </p:nvCxnSpPr>
        <p:spPr>
          <a:xfrm flipH="1">
            <a:off x="5711190" y="4759270"/>
            <a:ext cx="12000" cy="53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2" name="Google Shape;142;p17">
            <a:extLst>
              <a:ext uri="{FF2B5EF4-FFF2-40B4-BE49-F238E27FC236}">
                <a16:creationId xmlns:a16="http://schemas.microsoft.com/office/drawing/2014/main" id="{6711B593-CE9D-44FB-8048-59FED910B2A4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rot="10800000" flipH="1">
            <a:off x="6274117" y="2155855"/>
            <a:ext cx="243300" cy="11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3" name="Google Shape;143;p17">
            <a:extLst>
              <a:ext uri="{FF2B5EF4-FFF2-40B4-BE49-F238E27FC236}">
                <a16:creationId xmlns:a16="http://schemas.microsoft.com/office/drawing/2014/main" id="{D8DDD658-55E3-4CCC-BF0E-EF6C01D422CF}"/>
              </a:ext>
            </a:extLst>
          </p:cNvPr>
          <p:cNvCxnSpPr/>
          <p:nvPr/>
        </p:nvCxnSpPr>
        <p:spPr>
          <a:xfrm>
            <a:off x="7451407" y="2155825"/>
            <a:ext cx="2057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4" name="Google Shape;144;p17">
            <a:extLst>
              <a:ext uri="{FF2B5EF4-FFF2-40B4-BE49-F238E27FC236}">
                <a16:creationId xmlns:a16="http://schemas.microsoft.com/office/drawing/2014/main" id="{998D1363-8FAE-4410-9266-C457ECB6705D}"/>
              </a:ext>
            </a:extLst>
          </p:cNvPr>
          <p:cNvSpPr/>
          <p:nvPr/>
        </p:nvSpPr>
        <p:spPr>
          <a:xfrm>
            <a:off x="9186539" y="1947546"/>
            <a:ext cx="871220" cy="4318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5" name="Google Shape;145;p17">
            <a:extLst>
              <a:ext uri="{FF2B5EF4-FFF2-40B4-BE49-F238E27FC236}">
                <a16:creationId xmlns:a16="http://schemas.microsoft.com/office/drawing/2014/main" id="{8DBD00E3-0F8A-402D-8394-CAF05B70199C}"/>
              </a:ext>
            </a:extLst>
          </p:cNvPr>
          <p:cNvCxnSpPr>
            <a:endCxn id="94" idx="2"/>
          </p:cNvCxnSpPr>
          <p:nvPr/>
        </p:nvCxnSpPr>
        <p:spPr>
          <a:xfrm>
            <a:off x="8860139" y="2152646"/>
            <a:ext cx="326400" cy="1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6" name="Google Shape;147;p17">
            <a:extLst>
              <a:ext uri="{FF2B5EF4-FFF2-40B4-BE49-F238E27FC236}">
                <a16:creationId xmlns:a16="http://schemas.microsoft.com/office/drawing/2014/main" id="{4DEAE6F3-BDBD-40E8-9FCE-C72869662136}"/>
              </a:ext>
            </a:extLst>
          </p:cNvPr>
          <p:cNvCxnSpPr/>
          <p:nvPr/>
        </p:nvCxnSpPr>
        <p:spPr>
          <a:xfrm>
            <a:off x="5674995" y="2815590"/>
            <a:ext cx="0" cy="21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7" name="Google Shape;149;p17">
            <a:extLst>
              <a:ext uri="{FF2B5EF4-FFF2-40B4-BE49-F238E27FC236}">
                <a16:creationId xmlns:a16="http://schemas.microsoft.com/office/drawing/2014/main" id="{D5B4A599-D8EE-4A7D-A5BD-13F2BE2273B1}"/>
              </a:ext>
            </a:extLst>
          </p:cNvPr>
          <p:cNvCxnSpPr/>
          <p:nvPr/>
        </p:nvCxnSpPr>
        <p:spPr>
          <a:xfrm rot="10800000">
            <a:off x="5674995" y="2294379"/>
            <a:ext cx="0" cy="21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8" name="Google Shape;152;p17">
            <a:extLst>
              <a:ext uri="{FF2B5EF4-FFF2-40B4-BE49-F238E27FC236}">
                <a16:creationId xmlns:a16="http://schemas.microsoft.com/office/drawing/2014/main" id="{45E65944-767F-4CEF-AB56-CE8A9C3CE478}"/>
              </a:ext>
            </a:extLst>
          </p:cNvPr>
          <p:cNvSpPr txBox="1"/>
          <p:nvPr/>
        </p:nvSpPr>
        <p:spPr>
          <a:xfrm>
            <a:off x="5723572" y="3757295"/>
            <a:ext cx="6965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53;p17">
            <a:extLst>
              <a:ext uri="{FF2B5EF4-FFF2-40B4-BE49-F238E27FC236}">
                <a16:creationId xmlns:a16="http://schemas.microsoft.com/office/drawing/2014/main" id="{6339BF37-6C61-4327-8768-19B24AFB8093}"/>
              </a:ext>
            </a:extLst>
          </p:cNvPr>
          <p:cNvSpPr txBox="1"/>
          <p:nvPr/>
        </p:nvSpPr>
        <p:spPr>
          <a:xfrm>
            <a:off x="5747067" y="4860925"/>
            <a:ext cx="72009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0" name="Google Shape;154;p17">
            <a:extLst>
              <a:ext uri="{FF2B5EF4-FFF2-40B4-BE49-F238E27FC236}">
                <a16:creationId xmlns:a16="http://schemas.microsoft.com/office/drawing/2014/main" id="{3584547B-0C09-4520-9913-9539C1BB3EBC}"/>
              </a:ext>
            </a:extLst>
          </p:cNvPr>
          <p:cNvCxnSpPr/>
          <p:nvPr/>
        </p:nvCxnSpPr>
        <p:spPr>
          <a:xfrm>
            <a:off x="7019607" y="3103245"/>
            <a:ext cx="0" cy="23044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55;p17">
            <a:extLst>
              <a:ext uri="{FF2B5EF4-FFF2-40B4-BE49-F238E27FC236}">
                <a16:creationId xmlns:a16="http://schemas.microsoft.com/office/drawing/2014/main" id="{D19BC67A-F6CD-4661-BDD0-6255E74468A7}"/>
              </a:ext>
            </a:extLst>
          </p:cNvPr>
          <p:cNvCxnSpPr/>
          <p:nvPr/>
        </p:nvCxnSpPr>
        <p:spPr>
          <a:xfrm flipH="1">
            <a:off x="6164897" y="5407660"/>
            <a:ext cx="854710" cy="215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56;p17">
            <a:extLst>
              <a:ext uri="{FF2B5EF4-FFF2-40B4-BE49-F238E27FC236}">
                <a16:creationId xmlns:a16="http://schemas.microsoft.com/office/drawing/2014/main" id="{E0D58FCE-0317-43C2-9406-9A5A576BB2CF}"/>
              </a:ext>
            </a:extLst>
          </p:cNvPr>
          <p:cNvCxnSpPr/>
          <p:nvPr/>
        </p:nvCxnSpPr>
        <p:spPr>
          <a:xfrm flipH="1">
            <a:off x="6215062" y="4399280"/>
            <a:ext cx="444500" cy="311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57;p17">
            <a:extLst>
              <a:ext uri="{FF2B5EF4-FFF2-40B4-BE49-F238E27FC236}">
                <a16:creationId xmlns:a16="http://schemas.microsoft.com/office/drawing/2014/main" id="{2E89C737-9A6A-4EA7-B7C5-456B5D038E0A}"/>
              </a:ext>
            </a:extLst>
          </p:cNvPr>
          <p:cNvCxnSpPr/>
          <p:nvPr/>
        </p:nvCxnSpPr>
        <p:spPr>
          <a:xfrm>
            <a:off x="6659562" y="3247390"/>
            <a:ext cx="0" cy="11518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58;p17">
            <a:extLst>
              <a:ext uri="{FF2B5EF4-FFF2-40B4-BE49-F238E27FC236}">
                <a16:creationId xmlns:a16="http://schemas.microsoft.com/office/drawing/2014/main" id="{06ECBF32-76BF-4A27-80DD-F2F13D9DE1D1}"/>
              </a:ext>
            </a:extLst>
          </p:cNvPr>
          <p:cNvCxnSpPr/>
          <p:nvPr/>
        </p:nvCxnSpPr>
        <p:spPr>
          <a:xfrm rot="10800000">
            <a:off x="6083617" y="3247390"/>
            <a:ext cx="57594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5" name="Google Shape;159;p17">
            <a:extLst>
              <a:ext uri="{FF2B5EF4-FFF2-40B4-BE49-F238E27FC236}">
                <a16:creationId xmlns:a16="http://schemas.microsoft.com/office/drawing/2014/main" id="{27E96F56-AE9E-4B28-B9DC-0A11969B0BF7}"/>
              </a:ext>
            </a:extLst>
          </p:cNvPr>
          <p:cNvCxnSpPr/>
          <p:nvPr/>
        </p:nvCxnSpPr>
        <p:spPr>
          <a:xfrm flipH="1">
            <a:off x="5579427" y="3272790"/>
            <a:ext cx="11430" cy="19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60;p17">
            <a:extLst>
              <a:ext uri="{FF2B5EF4-FFF2-40B4-BE49-F238E27FC236}">
                <a16:creationId xmlns:a16="http://schemas.microsoft.com/office/drawing/2014/main" id="{548C0DB5-0102-4E02-884B-A82AC9ED9F8E}"/>
              </a:ext>
            </a:extLst>
          </p:cNvPr>
          <p:cNvCxnSpPr>
            <a:stCxn id="76" idx="1"/>
          </p:cNvCxnSpPr>
          <p:nvPr/>
        </p:nvCxnSpPr>
        <p:spPr>
          <a:xfrm flipH="1">
            <a:off x="6083652" y="3171190"/>
            <a:ext cx="1296000" cy="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7" name="Google Shape;161;p17">
            <a:extLst>
              <a:ext uri="{FF2B5EF4-FFF2-40B4-BE49-F238E27FC236}">
                <a16:creationId xmlns:a16="http://schemas.microsoft.com/office/drawing/2014/main" id="{A365A5FE-F770-4AAD-8296-E13ED31EF19A}"/>
              </a:ext>
            </a:extLst>
          </p:cNvPr>
          <p:cNvCxnSpPr/>
          <p:nvPr/>
        </p:nvCxnSpPr>
        <p:spPr>
          <a:xfrm flipH="1">
            <a:off x="7955597" y="3284855"/>
            <a:ext cx="11430" cy="19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8" name="Google Shape;162;p17">
            <a:extLst>
              <a:ext uri="{FF2B5EF4-FFF2-40B4-BE49-F238E27FC236}">
                <a16:creationId xmlns:a16="http://schemas.microsoft.com/office/drawing/2014/main" id="{81F9080B-1C1E-4538-92D8-7F10AE11B101}"/>
              </a:ext>
            </a:extLst>
          </p:cNvPr>
          <p:cNvCxnSpPr/>
          <p:nvPr/>
        </p:nvCxnSpPr>
        <p:spPr>
          <a:xfrm flipH="1">
            <a:off x="7967027" y="3706495"/>
            <a:ext cx="11430" cy="19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9" name="Google Shape;164;p17">
            <a:extLst>
              <a:ext uri="{FF2B5EF4-FFF2-40B4-BE49-F238E27FC236}">
                <a16:creationId xmlns:a16="http://schemas.microsoft.com/office/drawing/2014/main" id="{9BF8BDF9-8BAC-493E-AEA5-06D7EDC2DED4}"/>
              </a:ext>
            </a:extLst>
          </p:cNvPr>
          <p:cNvCxnSpPr/>
          <p:nvPr/>
        </p:nvCxnSpPr>
        <p:spPr>
          <a:xfrm flipH="1">
            <a:off x="7996237" y="4470803"/>
            <a:ext cx="11430" cy="19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0" name="Google Shape;166;p17">
            <a:extLst>
              <a:ext uri="{FF2B5EF4-FFF2-40B4-BE49-F238E27FC236}">
                <a16:creationId xmlns:a16="http://schemas.microsoft.com/office/drawing/2014/main" id="{D97513BB-0882-4DE6-A385-92D7C22BE59A}"/>
              </a:ext>
            </a:extLst>
          </p:cNvPr>
          <p:cNvCxnSpPr/>
          <p:nvPr/>
        </p:nvCxnSpPr>
        <p:spPr>
          <a:xfrm flipH="1">
            <a:off x="7989887" y="4064000"/>
            <a:ext cx="11430" cy="19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" name="Google Shape;167;p17">
            <a:extLst>
              <a:ext uri="{FF2B5EF4-FFF2-40B4-BE49-F238E27FC236}">
                <a16:creationId xmlns:a16="http://schemas.microsoft.com/office/drawing/2014/main" id="{C194C8F3-57E1-44EE-8A4B-DB77E3B1696E}"/>
              </a:ext>
            </a:extLst>
          </p:cNvPr>
          <p:cNvCxnSpPr>
            <a:endCxn id="68" idx="0"/>
          </p:cNvCxnSpPr>
          <p:nvPr/>
        </p:nvCxnSpPr>
        <p:spPr>
          <a:xfrm flipH="1">
            <a:off x="2645410" y="4343410"/>
            <a:ext cx="5100" cy="20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2" name="Google Shape;168;p17">
            <a:extLst>
              <a:ext uri="{FF2B5EF4-FFF2-40B4-BE49-F238E27FC236}">
                <a16:creationId xmlns:a16="http://schemas.microsoft.com/office/drawing/2014/main" id="{DD3C31D3-762E-4359-9226-437B311E0AFD}"/>
              </a:ext>
            </a:extLst>
          </p:cNvPr>
          <p:cNvCxnSpPr/>
          <p:nvPr/>
        </p:nvCxnSpPr>
        <p:spPr>
          <a:xfrm>
            <a:off x="4643437" y="4471670"/>
            <a:ext cx="8255" cy="21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3" name="Google Shape;169;p17">
            <a:extLst>
              <a:ext uri="{FF2B5EF4-FFF2-40B4-BE49-F238E27FC236}">
                <a16:creationId xmlns:a16="http://schemas.microsoft.com/office/drawing/2014/main" id="{898EBC41-F040-4C6D-90FA-00508ADB62A1}"/>
              </a:ext>
            </a:extLst>
          </p:cNvPr>
          <p:cNvSpPr txBox="1"/>
          <p:nvPr/>
        </p:nvSpPr>
        <p:spPr>
          <a:xfrm>
            <a:off x="6107112" y="4123690"/>
            <a:ext cx="98488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Yes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71;p17">
            <a:extLst>
              <a:ext uri="{FF2B5EF4-FFF2-40B4-BE49-F238E27FC236}">
                <a16:creationId xmlns:a16="http://schemas.microsoft.com/office/drawing/2014/main" id="{6557F1B4-8D48-4441-9533-B42A5C0B1163}"/>
              </a:ext>
            </a:extLst>
          </p:cNvPr>
          <p:cNvSpPr/>
          <p:nvPr/>
        </p:nvSpPr>
        <p:spPr>
          <a:xfrm>
            <a:off x="4123292" y="3472788"/>
            <a:ext cx="864235" cy="27051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Admin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72;p17">
            <a:extLst>
              <a:ext uri="{FF2B5EF4-FFF2-40B4-BE49-F238E27FC236}">
                <a16:creationId xmlns:a16="http://schemas.microsoft.com/office/drawing/2014/main" id="{4669F539-76EA-4DF0-A062-6EC289E57781}"/>
              </a:ext>
            </a:extLst>
          </p:cNvPr>
          <p:cNvSpPr txBox="1"/>
          <p:nvPr/>
        </p:nvSpPr>
        <p:spPr>
          <a:xfrm>
            <a:off x="3670426" y="3818818"/>
            <a:ext cx="93662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 Train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73;p17">
            <a:extLst>
              <a:ext uri="{FF2B5EF4-FFF2-40B4-BE49-F238E27FC236}">
                <a16:creationId xmlns:a16="http://schemas.microsoft.com/office/drawing/2014/main" id="{330AEAB7-6C6C-4EC3-B83D-F36C2E6CEE37}"/>
              </a:ext>
            </a:extLst>
          </p:cNvPr>
          <p:cNvSpPr txBox="1"/>
          <p:nvPr/>
        </p:nvSpPr>
        <p:spPr>
          <a:xfrm>
            <a:off x="4644103" y="3818818"/>
            <a:ext cx="9836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 Ticket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74;p17">
            <a:extLst>
              <a:ext uri="{FF2B5EF4-FFF2-40B4-BE49-F238E27FC236}">
                <a16:creationId xmlns:a16="http://schemas.microsoft.com/office/drawing/2014/main" id="{2F06A159-1258-40F0-8A56-87D4F0538018}"/>
              </a:ext>
            </a:extLst>
          </p:cNvPr>
          <p:cNvSpPr txBox="1"/>
          <p:nvPr/>
        </p:nvSpPr>
        <p:spPr>
          <a:xfrm>
            <a:off x="2699067" y="3706495"/>
            <a:ext cx="93853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 Passenger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E5DE1-F624-4434-800F-CDD1743C95B8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649625" y="3575676"/>
            <a:ext cx="1473667" cy="3236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0555091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E3A84B5-93EF-4A23-B063-073FA25F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4504BE-79FA-44B3-BCFD-9EF6F13E1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152" y="1958807"/>
            <a:ext cx="4169874" cy="37584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IN" dirty="0"/>
          </a:p>
        </p:txBody>
      </p:sp>
      <p:pic>
        <p:nvPicPr>
          <p:cNvPr id="15" name="Google Shape;188;p18">
            <a:extLst>
              <a:ext uri="{FF2B5EF4-FFF2-40B4-BE49-F238E27FC236}">
                <a16:creationId xmlns:a16="http://schemas.microsoft.com/office/drawing/2014/main" id="{AE2AF5E4-805E-4BAE-AF5E-BD93087F6D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740" y="2882566"/>
            <a:ext cx="2297653" cy="1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E77F2-D07B-443C-A976-55587397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27" y="1368066"/>
            <a:ext cx="2632173" cy="1462319"/>
          </a:xfrm>
          <a:prstGeom prst="rect">
            <a:avLst/>
          </a:prstGeom>
        </p:spPr>
      </p:pic>
      <p:pic>
        <p:nvPicPr>
          <p:cNvPr id="17" name="Google Shape;187;p18">
            <a:extLst>
              <a:ext uri="{FF2B5EF4-FFF2-40B4-BE49-F238E27FC236}">
                <a16:creationId xmlns:a16="http://schemas.microsoft.com/office/drawing/2014/main" id="{A1B1C6C1-7219-414F-962D-79CD3C4158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133" y="2507000"/>
            <a:ext cx="1827200" cy="20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5;p18">
            <a:extLst>
              <a:ext uri="{FF2B5EF4-FFF2-40B4-BE49-F238E27FC236}">
                <a16:creationId xmlns:a16="http://schemas.microsoft.com/office/drawing/2014/main" id="{5E292B6C-3786-4C43-BB9F-C544A8A1B7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-10180" b="-4004"/>
          <a:stretch/>
        </p:blipFill>
        <p:spPr>
          <a:xfrm>
            <a:off x="6315933" y="4470061"/>
            <a:ext cx="1928800" cy="18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D33528-AC61-4FBE-805A-B835D8982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939" y="4392734"/>
            <a:ext cx="1639668" cy="1632836"/>
          </a:xfrm>
          <a:prstGeom prst="rect">
            <a:avLst/>
          </a:prstGeom>
        </p:spPr>
      </p:pic>
      <p:pic>
        <p:nvPicPr>
          <p:cNvPr id="20" name="Google Shape;186;p18">
            <a:extLst>
              <a:ext uri="{FF2B5EF4-FFF2-40B4-BE49-F238E27FC236}">
                <a16:creationId xmlns:a16="http://schemas.microsoft.com/office/drawing/2014/main" id="{091EB682-542C-43DD-8EE5-6F6AD5F975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66500" y="2600466"/>
            <a:ext cx="1724800" cy="17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036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573593DA-0C23-4F81-8F26-E3DD40D2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34A48-D77F-47B4-B8E8-4CB856F64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1371891"/>
            <a:ext cx="8797771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965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67FA8-E07B-4F86-88E0-1FBA24E7FCB1}"/>
              </a:ext>
            </a:extLst>
          </p:cNvPr>
          <p:cNvCxnSpPr>
            <a:cxnSpLocks/>
          </p:cNvCxnSpPr>
          <p:nvPr/>
        </p:nvCxnSpPr>
        <p:spPr>
          <a:xfrm>
            <a:off x="544616" y="172066"/>
            <a:ext cx="884289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51150D-6DEB-4691-9D1F-C05DC6B2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15" y="0"/>
            <a:ext cx="2804486" cy="1178833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7CAC7E83-0E03-4CA1-AC2D-D692B587EE59}"/>
              </a:ext>
            </a:extLst>
          </p:cNvPr>
          <p:cNvSpPr/>
          <p:nvPr/>
        </p:nvSpPr>
        <p:spPr>
          <a:xfrm>
            <a:off x="188722" y="172066"/>
            <a:ext cx="422788" cy="6513868"/>
          </a:xfrm>
          <a:prstGeom prst="leftBracket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86661E-B0FD-40F4-A7E6-D3D6A649BEFE}"/>
              </a:ext>
            </a:extLst>
          </p:cNvPr>
          <p:cNvCxnSpPr>
            <a:stCxn id="2" idx="2"/>
          </p:cNvCxnSpPr>
          <p:nvPr/>
        </p:nvCxnSpPr>
        <p:spPr>
          <a:xfrm>
            <a:off x="611510" y="6685934"/>
            <a:ext cx="10911706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C7091C-C0DB-41CA-9083-A1E5AEC7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77" y="2137300"/>
            <a:ext cx="10040645" cy="258339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231B4-CC68-4376-9F38-E72FFF724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" y="1187815"/>
            <a:ext cx="10347650" cy="5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51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356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CONTENTS</vt:lpstr>
      <vt:lpstr> INTRODUCTION</vt:lpstr>
      <vt:lpstr>PROBLEM STATEMENT</vt:lpstr>
      <vt:lpstr>SYSTEM DESIGN</vt:lpstr>
      <vt:lpstr>TECHNOLOGIES USED</vt:lpstr>
      <vt:lpstr>RESULT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CONCLUSION</vt:lpstr>
      <vt:lpstr>FUTURE ENHANCEMENT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Kumar</dc:creator>
  <cp:lastModifiedBy>yashrajchouhan1998@gmail.com</cp:lastModifiedBy>
  <cp:revision>15</cp:revision>
  <dcterms:created xsi:type="dcterms:W3CDTF">2022-01-20T11:23:04Z</dcterms:created>
  <dcterms:modified xsi:type="dcterms:W3CDTF">2022-02-01T06:32:31Z</dcterms:modified>
</cp:coreProperties>
</file>