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ff054e85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ff054e85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ff054e85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ff054e85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ff054e85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ff054e85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ff054e85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ff054e85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f054e85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ff054e85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ff054e85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ff054e85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ff054e85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ff054e85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ff054e85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ff054e85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ff054e85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ff054e85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f054e85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f054e85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ff054e85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ff054e85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ff054e85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ff054e85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PROJECT-1 DATA </a:t>
            </a:r>
            <a:r>
              <a:rPr lang="en-GB"/>
              <a:t>ANALYTICS</a:t>
            </a:r>
            <a:r>
              <a:rPr lang="en-GB"/>
              <a:t> EXAMPLE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YASHI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4 - ANALYSE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853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/>
              <a:t>COMPARE PRICING OPTIONS FOR </a:t>
            </a:r>
            <a:r>
              <a:rPr b="1" lang="en-GB" sz="1600">
                <a:highlight>
                  <a:srgbClr val="FF9900"/>
                </a:highlight>
              </a:rPr>
              <a:t>VENUES, CATERING, AND DECORATIONS, </a:t>
            </a:r>
            <a:r>
              <a:rPr b="1" lang="en-GB" sz="1600"/>
              <a:t>ENSURING THAT THEY FIT WITHIN THE ESTABLISHED BUDGET.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>
                <a:highlight>
                  <a:srgbClr val="FF9900"/>
                </a:highlight>
              </a:rPr>
              <a:t>SUM THE COSTS </a:t>
            </a:r>
            <a:r>
              <a:rPr b="1" lang="en-GB" sz="1600"/>
              <a:t>FOR VENUE, CATERING, AND DECORATIONS TO MAKE SURE THE TOTAL STAYS WITHIN YOUR PLANNED BUDGET.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arenR"/>
            </a:pPr>
            <a:r>
              <a:rPr b="1" lang="en-GB" sz="1600"/>
              <a:t> IDENTIFY ANY AREAS WHERE YOU MAY NEED TO </a:t>
            </a:r>
            <a:r>
              <a:rPr b="1" lang="en-GB" sz="1600">
                <a:highlight>
                  <a:srgbClr val="FF9900"/>
                </a:highlight>
              </a:rPr>
              <a:t>ADJUST</a:t>
            </a:r>
            <a:r>
              <a:rPr b="1" lang="en-GB" sz="1600"/>
              <a:t> (E.G., CHOOSING A SMALLER VENUE).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6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5- SHARE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83"/>
              <a:t>COMMUNICATE THE FINALIZED DETAILS</a:t>
            </a:r>
            <a:endParaRPr sz="15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A]  </a:t>
            </a:r>
            <a:r>
              <a:rPr b="1" lang="en-GB" sz="1300">
                <a:highlight>
                  <a:srgbClr val="FF9900"/>
                </a:highlight>
              </a:rPr>
              <a:t>SEND INVITATIONS</a:t>
            </a:r>
            <a:endParaRPr b="1" sz="1300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INCLUDE DATE, TIME, AND LOCATION.</a:t>
            </a:r>
            <a:endParaRPr b="1"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SPECIFY THE DRESS CODE 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B]  </a:t>
            </a:r>
            <a:r>
              <a:rPr b="1" lang="en-GB" sz="1300">
                <a:highlight>
                  <a:srgbClr val="FF9900"/>
                </a:highlight>
              </a:rPr>
              <a:t>SHARE ACTIVITY DETAILS</a:t>
            </a:r>
            <a:endParaRPr b="1" sz="1300">
              <a:highlight>
                <a:srgbClr val="FF9900"/>
              </a:highlight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PROVIDE INSTRUCTIONS FOR GAMES</a:t>
            </a:r>
            <a:endParaRPr b="1"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ASSIGN ROLES OR TASKS FOR ACTIVITIES DECIDED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/>
              <a:t>C]  </a:t>
            </a:r>
            <a:r>
              <a:rPr b="1" lang="en-GB" sz="1300">
                <a:highlight>
                  <a:srgbClr val="FF9900"/>
                </a:highlight>
              </a:rPr>
              <a:t>CONFIRM RSVPS</a:t>
            </a:r>
            <a:endParaRPr b="1" sz="1300">
              <a:highlight>
                <a:srgbClr val="FF9900"/>
              </a:highlight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FOLLOW UP TO ENSURE EVERYONE HAS CONFIRMED</a:t>
            </a:r>
            <a:endParaRPr b="1" sz="1300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AutoNum type="arabicPeriod"/>
            </a:pPr>
            <a:r>
              <a:rPr b="1" lang="en-GB" sz="1300"/>
              <a:t>FINALIZE FOOD AND SEATING ARRANGEMENTS BASED ON THE NUMBER OF GUESTS.</a:t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6 -ACT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56050" y="1085125"/>
            <a:ext cx="85206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PURCHASE DECORATIONS, GIFTS, AND PARTY SUPPLIES 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SET UP THE VENUE AND DECORATIONS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HOST THE PARTY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ADJUST AS NEEDED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ENJOYYY!!!!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</a:t>
            </a:r>
            <a:r>
              <a:rPr b="1" i="1" lang="en-GB" sz="1100" u="sng">
                <a:solidFill>
                  <a:schemeClr val="lt1"/>
                </a:solidFill>
                <a:highlight>
                  <a:srgbClr val="FF0000"/>
                </a:highlight>
                <a:latin typeface="Comfortaa"/>
                <a:ea typeface="Comfortaa"/>
                <a:cs typeface="Comfortaa"/>
                <a:sym typeface="Comfortaa"/>
              </a:rPr>
              <a:t>ME</a:t>
            </a:r>
            <a:r>
              <a:rPr b="1" i="1" lang="en-GB" sz="1100" u="sng">
                <a:solidFill>
                  <a:schemeClr val="lt1"/>
                </a:solidFill>
                <a:highlight>
                  <a:srgbClr val="FF0000"/>
                </a:highlight>
                <a:latin typeface="Comfortaa"/>
                <a:ea typeface="Comfortaa"/>
                <a:cs typeface="Comfortaa"/>
                <a:sym typeface="Comfortaa"/>
              </a:rPr>
              <a:t>RRY CHRISTMAS</a:t>
            </a:r>
            <a:endParaRPr b="1" i="1" sz="1100" u="sng">
              <a:solidFill>
                <a:schemeClr val="lt1"/>
              </a:solidFill>
              <a:highlight>
                <a:srgbClr val="FF0000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299850"/>
            <a:ext cx="85206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 NOW WE KNOW EVEN TO ORGANIX\ZEA ART DATA </a:t>
            </a:r>
            <a:r>
              <a:rPr lang="en-GB"/>
              <a:t>ANALYTICS</a:t>
            </a:r>
            <a:r>
              <a:rPr lang="en-GB"/>
              <a:t> STEPS ARE NEEDED. WE CAN FURTHER USE MORE DATA </a:t>
            </a:r>
            <a:r>
              <a:rPr lang="en-GB"/>
              <a:t>ANALYTICS</a:t>
            </a:r>
            <a:r>
              <a:rPr lang="en-GB"/>
              <a:t> TOOLS TO MAKE OUT WORK MORE EASIER AND EFFECTIVE .THIS THE A 6 STEP PROCESS WAS ORGANIZING A </a:t>
            </a:r>
            <a:r>
              <a:rPr lang="en-GB"/>
              <a:t>CHRISTMAS</a:t>
            </a:r>
            <a:r>
              <a:rPr lang="en-GB"/>
              <a:t> PARTY AND STUDYING </a:t>
            </a:r>
            <a:r>
              <a:rPr lang="en-GB"/>
              <a:t>EACH</a:t>
            </a:r>
            <a:r>
              <a:rPr lang="en-GB"/>
              <a:t> STEP ALONG THE WAY.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CHRISTMAS PARTY PLANNING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AS WE HAVE LEARNT TILL NOW THAT WE USE DATA ANALYTICS WITHOUT EVEN REALISING IT ,INCORPORATE IT IN OUR DAY TO </a:t>
            </a:r>
            <a:r>
              <a:rPr lang="en-GB"/>
              <a:t>DAY</a:t>
            </a:r>
            <a:r>
              <a:rPr lang="en-GB"/>
              <a:t> </a:t>
            </a:r>
            <a:r>
              <a:rPr lang="en-GB"/>
              <a:t>DECISIONS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CHRISTMAS</a:t>
            </a:r>
            <a:r>
              <a:rPr lang="en-GB"/>
              <a:t> PARTY PLANNING  IS A </a:t>
            </a:r>
            <a:r>
              <a:rPr lang="en-GB"/>
              <a:t>EXAMPLE</a:t>
            </a:r>
            <a:r>
              <a:rPr lang="en-GB"/>
              <a:t> </a:t>
            </a:r>
            <a:r>
              <a:rPr lang="en-GB"/>
              <a:t>FOCUSING</a:t>
            </a:r>
            <a:r>
              <a:rPr lang="en-GB"/>
              <a:t> AND CLASSIFYING IT INTO DIFFERENT STEPS </a:t>
            </a:r>
            <a:r>
              <a:rPr lang="en-GB"/>
              <a:t>INCLUDED</a:t>
            </a:r>
            <a:r>
              <a:rPr lang="en-GB"/>
              <a:t> IN DATA </a:t>
            </a:r>
            <a:r>
              <a:rPr lang="en-GB"/>
              <a:t>ANALYTICS</a:t>
            </a:r>
            <a:r>
              <a:rPr lang="en-GB"/>
              <a:t> </a:t>
            </a:r>
            <a:r>
              <a:rPr lang="en-GB"/>
              <a:t>LIFECYCLE.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" y="97225"/>
            <a:ext cx="687951" cy="5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 IN DATA ANALYTICS LIFECYCLE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Plan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Prepare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Process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Analyze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Share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b="1" lang="en-GB" sz="1100">
                <a:solidFill>
                  <a:srgbClr val="000000"/>
                </a:solidFill>
              </a:rPr>
              <a:t>Act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IN A MORE SCIENTIFIC MANNER CAN BE CALLED AS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925" y="2939149"/>
            <a:ext cx="4572000" cy="18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 PLAN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 WHEN </a:t>
            </a:r>
            <a:r>
              <a:rPr lang="en-GB"/>
              <a:t>IT'S</a:t>
            </a:r>
            <a:r>
              <a:rPr lang="en-GB"/>
              <a:t> A PARTY THE MAIN QUESTIONS THAT ARISES ARE-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Q1) FOR WHAT GROUP IS THIS PARTY ARRANGED FOR?</a:t>
            </a:r>
            <a:endParaRPr b="1" sz="10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■"/>
            </a:pPr>
            <a:r>
              <a:rPr b="1" lang="en-GB" sz="1000"/>
              <a:t>  FAMILY</a:t>
            </a:r>
            <a:endParaRPr b="1"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☑"/>
            </a:pPr>
            <a:r>
              <a:rPr b="1" lang="en-GB" sz="1000"/>
              <a:t> </a:t>
            </a:r>
            <a:r>
              <a:rPr b="1" lang="en-GB" sz="1000">
                <a:highlight>
                  <a:srgbClr val="00FF00"/>
                </a:highlight>
              </a:rPr>
              <a:t> FRIENDS      </a:t>
            </a:r>
            <a:r>
              <a:rPr b="1" lang="en-GB" sz="1000">
                <a:highlight>
                  <a:schemeClr val="lt1"/>
                </a:highlight>
              </a:rPr>
              <a:t>(SELECTED GROUP)</a:t>
            </a:r>
            <a:endParaRPr b="1" sz="1000"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-GB" sz="1000"/>
              <a:t>OFFICE </a:t>
            </a:r>
            <a:r>
              <a:rPr b="1" lang="en-GB" sz="1000"/>
              <a:t>COLLEAGUES</a:t>
            </a:r>
            <a:endParaRPr b="1"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b="1" lang="en-GB" sz="1000"/>
              <a:t>A MIX GROUP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AS WE KNOW FOR DIFFERENT GROUPS THERE MUST BE DIFFERENT INTEREST AND DIFFERENT SENSE OF HUMOR AND FOR </a:t>
            </a:r>
            <a:r>
              <a:rPr b="1" lang="en-GB" sz="1000"/>
              <a:t>EVERYONE</a:t>
            </a:r>
            <a:r>
              <a:rPr b="1" lang="en-GB" sz="1000"/>
              <a:t> TO ENJOY THIS PARTY WE NEED TO MAKE SURE THE </a:t>
            </a:r>
            <a:r>
              <a:rPr b="1" lang="en-GB" sz="1000"/>
              <a:t>ARRANGEMENTS</a:t>
            </a:r>
            <a:r>
              <a:rPr b="1" lang="en-GB" sz="1000"/>
              <a:t> ARE AS PER THE </a:t>
            </a:r>
            <a:r>
              <a:rPr b="1" lang="en-GB" sz="1000"/>
              <a:t>SELECTED</a:t>
            </a:r>
            <a:r>
              <a:rPr b="1" lang="en-GB" sz="1000"/>
              <a:t> </a:t>
            </a:r>
            <a:r>
              <a:rPr b="1" lang="en-GB" sz="1000"/>
              <a:t>GROUPS</a:t>
            </a:r>
            <a:r>
              <a:rPr b="1" lang="en-GB" sz="1700"/>
              <a:t>.</a:t>
            </a:r>
            <a:endParaRPr b="1" sz="17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highlight>
                  <a:srgbClr val="F6B26B"/>
                </a:highlight>
              </a:rPr>
              <a:t>THE IMPORTANT PART IS TO ASK THE RIGHT QUESTIONS FOR THE SELECTED GROUPS</a:t>
            </a:r>
            <a:endParaRPr b="1" sz="1700">
              <a:highlight>
                <a:srgbClr val="F6B26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      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77400"/>
            <a:ext cx="8520600" cy="4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FRIENDS MOSTLY OF SAME AGE GROUPS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2)IN V/S OUT?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highlight>
                  <a:srgbClr val="00FF00"/>
                </a:highlight>
              </a:rPr>
              <a:t>INDOOR PARTY</a:t>
            </a:r>
            <a:endParaRPr b="1" sz="15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OUTDOOR PARTY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0000"/>
                </a:solidFill>
              </a:rPr>
              <a:t>NOTE-WE HAVE </a:t>
            </a:r>
            <a:r>
              <a:rPr b="1" lang="en-GB" sz="1500">
                <a:solidFill>
                  <a:srgbClr val="FF0000"/>
                </a:solidFill>
              </a:rPr>
              <a:t>SELECTED</a:t>
            </a:r>
            <a:r>
              <a:rPr b="1" lang="en-GB" sz="1500">
                <a:solidFill>
                  <a:srgbClr val="FF0000"/>
                </a:solidFill>
              </a:rPr>
              <a:t> INDOOR PARTY CONSIDERING THE COLD WEATHER (ANOTHER </a:t>
            </a:r>
            <a:r>
              <a:rPr b="1" lang="en-GB" sz="1500">
                <a:solidFill>
                  <a:srgbClr val="FF0000"/>
                </a:solidFill>
              </a:rPr>
              <a:t>EXAMPLE</a:t>
            </a:r>
            <a:r>
              <a:rPr b="1" lang="en-GB" sz="1500">
                <a:solidFill>
                  <a:srgbClr val="FF0000"/>
                </a:solidFill>
              </a:rPr>
              <a:t> OF DATA ANALYSIS)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3)TYPE OF PARTY??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highlight>
                  <a:srgbClr val="00FF00"/>
                </a:highlight>
              </a:rPr>
              <a:t>THEMED </a:t>
            </a:r>
            <a:endParaRPr b="1" sz="1500"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NON THEMED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56649" y="-85923"/>
            <a:ext cx="8520600" cy="501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255325"/>
            <a:ext cx="8520600" cy="4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FOR A THEMED PARTY THE VERY OBVIOUS NEXT QUESTION SHOULD BE WHAT WILL BE THE THEME?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FAMOUS CHRISTMAS MOVIES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RED AND WHITE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CHRISTMAS CHARACTERS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>
                <a:highlight>
                  <a:srgbClr val="00FF00"/>
                </a:highlight>
              </a:rPr>
              <a:t>ICONIC CHRISTMAS VILLAINS</a:t>
            </a:r>
            <a:endParaRPr b="1" sz="1500">
              <a:highlight>
                <a:srgbClr val="00FF00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CASUAL SWEATER WEATHER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OTHER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00">
                <a:solidFill>
                  <a:schemeClr val="lt1"/>
                </a:solidFill>
                <a:highlight>
                  <a:srgbClr val="351C75"/>
                </a:highlight>
              </a:rPr>
              <a:t>P.S- MAKE A LIST AND FORWARD IT TO YOUR GUESTS </a:t>
            </a:r>
            <a:endParaRPr b="1" sz="1000">
              <a:solidFill>
                <a:schemeClr val="lt1"/>
              </a:solidFill>
              <a:highlight>
                <a:srgbClr val="351C75"/>
              </a:highlight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219" y="1225406"/>
            <a:ext cx="4032574" cy="23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299850"/>
            <a:ext cx="85206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 LIST OF GUESTS YOU WANT TO INVITE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CLOSE FRIENDS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00"/>
                </a:highlight>
              </a:rPr>
              <a:t>BIG GROUPS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</a:t>
            </a:r>
            <a:r>
              <a:rPr lang="en-GB"/>
              <a:t>Prepare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ALLOCATION OF FUNDS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TYPE OF FOOD </a:t>
            </a:r>
            <a:r>
              <a:rPr b="1" lang="en-GB" sz="1500"/>
              <a:t>PREFERENCES</a:t>
            </a:r>
            <a:r>
              <a:rPr b="1" lang="en-GB" sz="1500"/>
              <a:t> </a:t>
            </a:r>
            <a:r>
              <a:rPr b="1" lang="en-GB" sz="1500"/>
              <a:t>ACCORDING</a:t>
            </a:r>
            <a:r>
              <a:rPr b="1" lang="en-GB" sz="1500"/>
              <a:t> TO PEOPLE (SOME ARE VEGAN,VEGETARIAN,</a:t>
            </a:r>
            <a:r>
              <a:rPr b="1" lang="en-GB" sz="1500"/>
              <a:t>NON VEGETARIAN</a:t>
            </a:r>
            <a:r>
              <a:rPr b="1" lang="en-GB" sz="1500"/>
              <a:t>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b="1" lang="en-GB" sz="1500"/>
              <a:t>GAMES OF CHOICE</a:t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/>
              <a:t>SEND OUT A POLL FOR SUCH </a:t>
            </a:r>
            <a:r>
              <a:rPr b="1" lang="en-GB" sz="1500"/>
              <a:t>DECISIONS</a:t>
            </a:r>
            <a:r>
              <a:rPr b="1" lang="en-GB" sz="1500"/>
              <a:t> </a:t>
            </a:r>
            <a:endParaRPr b="1"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3- Process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AFTER THE GATHERING OF DATA AND DECIDING ON </a:t>
            </a:r>
            <a:r>
              <a:rPr lang="en-GB" sz="1500"/>
              <a:t>CRUCIAL</a:t>
            </a:r>
            <a:r>
              <a:rPr lang="en-GB" sz="1500"/>
              <a:t> CHOICES FOR </a:t>
            </a:r>
            <a:r>
              <a:rPr lang="en-GB" sz="1500"/>
              <a:t>THE PARTY</a:t>
            </a:r>
            <a:r>
              <a:rPr lang="en-GB" sz="1500"/>
              <a:t> WE NEED TO PROCESS </a:t>
            </a:r>
            <a:r>
              <a:rPr lang="en-GB" sz="1500"/>
              <a:t>THE DATA</a:t>
            </a:r>
            <a:r>
              <a:rPr lang="en-GB" sz="1500"/>
              <a:t> GATHERED FOR MAXIMUM </a:t>
            </a:r>
            <a:r>
              <a:rPr lang="en-GB" sz="1500"/>
              <a:t>ENTERTAINMENT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1- DECIDE ON THE</a:t>
            </a:r>
            <a:r>
              <a:rPr b="1" lang="en-GB" sz="1400">
                <a:highlight>
                  <a:srgbClr val="FF9900"/>
                </a:highlight>
              </a:rPr>
              <a:t> MENU</a:t>
            </a:r>
            <a:r>
              <a:rPr b="1" lang="en-GB" sz="1400"/>
              <a:t> AFTER GETTING THE POLL RESULTS.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2-MAKE SURE TO ALIGN THE </a:t>
            </a:r>
            <a:r>
              <a:rPr b="1" lang="en-GB" sz="1400">
                <a:highlight>
                  <a:srgbClr val="FF9900"/>
                </a:highlight>
              </a:rPr>
              <a:t>GAMES AND ACTIVITIES </a:t>
            </a:r>
            <a:r>
              <a:rPr b="1" lang="en-GB" sz="1400"/>
              <a:t>SO THERE IS ENOUGH TIME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3-DECIDE ON </a:t>
            </a:r>
            <a:r>
              <a:rPr b="1" lang="en-GB" sz="1400">
                <a:highlight>
                  <a:srgbClr val="FF9900"/>
                </a:highlight>
              </a:rPr>
              <a:t>GIFTS </a:t>
            </a:r>
            <a:r>
              <a:rPr b="1" lang="en-GB" sz="1400"/>
              <a:t>AND MAKE DIY AND COST CUTTINGS .INVESTIGATE FURTHER AND CHOOSE THE BEST OPTION.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