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shbooks.com/hub/invoicing/design-an-invoice#invoicedesigntheory101" TargetMode="External"/><Relationship Id="rId2" Type="http://schemas.openxmlformats.org/officeDocument/2006/relationships/hyperlink" Target="https://www.freshbooks.com/hub/invoicing/design-an-invoice#howtodesignaninvoic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shbooks.com/hub/invoicing/design-an-invoice#whatdoesaprofessionalinvoicelookli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567059" cy="19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422108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Name –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yashi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gayakwad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Subject – system analysis and design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Roll no. –IT- 2k19-74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35010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SDD of invoice management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887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45"/>
    </mc:Choice>
    <mc:Fallback>
      <p:transition spd="slow" advTm="11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-3531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System design description of invoice management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344816" cy="379397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To design an invoice, small businesses need to create a professional-looking invoice template. A well-designed invoice will reflect well on your brand and can help motivate clients to pay quickly with a clean, easy-to-read invoicing format.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2540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sz="4000" b="1" dirty="0" smtClean="0"/>
              <a:t>Invoice </a:t>
            </a:r>
            <a:r>
              <a:rPr lang="en-US" sz="4000" b="1" dirty="0"/>
              <a:t>design basics you’ll need to know to make professional invoices: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272808" cy="350594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  <a:hlinkClick r:id="rId2"/>
              </a:rPr>
              <a:t>How to Design an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Invoice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hlinkClick r:id="rId3"/>
              </a:rPr>
              <a:t>Invoice Design Theory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101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hlinkClick r:id="rId4"/>
              </a:rPr>
              <a:t>What Does a Professional Invoice Look Like?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867"/>
            <a:ext cx="7772400" cy="1181993"/>
          </a:xfrm>
        </p:spPr>
        <p:txBody>
          <a:bodyPr/>
          <a:lstStyle/>
          <a:p>
            <a:r>
              <a:rPr lang="en-US" b="1" dirty="0"/>
              <a:t>How to Design an </a:t>
            </a:r>
            <a:r>
              <a:rPr lang="en-US" b="1" dirty="0" smtClean="0"/>
              <a:t>Invoice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488832" cy="496855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1. Design the Invoice Structure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2. Include Your Brand and Style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3. Make the Information Readable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4. Leave Room for Descriptions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5. Make Deadlines and Payment Totals Stand Out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6. Clearly State Payment Terms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7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3073524" cy="47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71852"/>
            <a:ext cx="4601842" cy="367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124744"/>
          </a:xfrm>
        </p:spPr>
        <p:txBody>
          <a:bodyPr/>
          <a:lstStyle/>
          <a:p>
            <a:r>
              <a:rPr lang="en-IN" b="1" dirty="0"/>
              <a:t>Invoice Design Theory </a:t>
            </a:r>
            <a:r>
              <a:rPr lang="en-IN" b="1" dirty="0" smtClean="0"/>
              <a:t>101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344816" cy="415401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There are three pieces of information you want to make sure your clients notice at a glance as soon as they open your invoice: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Who the invoice is from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How much money they owe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When they need to make the payment by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Does a Professional Invoice Look Like?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632848" cy="468052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This </a:t>
            </a:r>
            <a:r>
              <a:rPr lang="en-US" dirty="0">
                <a:solidFill>
                  <a:srgbClr val="002060"/>
                </a:solidFill>
              </a:rPr>
              <a:t>is the information that needs to be included on a professional invoice: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business’s name and contact details with a logo, if applicable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client’s name and contact details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An invoice number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payment due date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detailed list of services provided with descriptions, quantities, rates and subtotals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total amount due on the invoice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payment terms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5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246</Words>
  <Application>Microsoft Office PowerPoint</Application>
  <PresentationFormat>On-screen Show (4:3)</PresentationFormat>
  <Paragraphs>33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System design description of invoice management</vt:lpstr>
      <vt:lpstr> Invoice design basics you’ll need to know to make professional invoices:</vt:lpstr>
      <vt:lpstr>How to Design an Invoice</vt:lpstr>
      <vt:lpstr>PowerPoint Presentation</vt:lpstr>
      <vt:lpstr>Invoice Design Theory 101</vt:lpstr>
      <vt:lpstr>What Does a Professional Invoice Look Like?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2021-11-10T11:13:08Z</dcterms:created>
  <dcterms:modified xsi:type="dcterms:W3CDTF">2021-11-10T12:35:09Z</dcterms:modified>
</cp:coreProperties>
</file>