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28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5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92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66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10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34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46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7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18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89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64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970B1-85BD-4442-84BF-2AC04BE6AA7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F604F-CDF4-494E-AF1C-0BB518843C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60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96752"/>
            <a:ext cx="2567059" cy="1922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27784" y="4221088"/>
            <a:ext cx="3384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erlin Sans FB" pitchFamily="34" charset="0"/>
              </a:rPr>
              <a:t>Name –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Berlin Sans FB" pitchFamily="34" charset="0"/>
              </a:rPr>
              <a:t>yashi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erlin Sans FB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Berlin Sans FB" pitchFamily="34" charset="0"/>
              </a:rPr>
              <a:t>gayakwad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Berlin Sans FB" pitchFamily="34" charset="0"/>
            </a:endParaRPr>
          </a:p>
          <a:p>
            <a:pPr algn="ctr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erlin Sans FB" pitchFamily="34" charset="0"/>
              </a:rPr>
              <a:t>Subject – system analysis and design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erlin Sans FB" pitchFamily="34" charset="0"/>
              </a:rPr>
              <a:t>Roll no. –IT- 2k19-74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5736" y="35010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SPMP of invoice management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58878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45"/>
    </mc:Choice>
    <mc:Fallback>
      <p:transition spd="slow" advTm="11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805"/>
            <a:ext cx="8278688" cy="1470025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SOFTWARE PROJECT MANAGEMENT PLAN(SPMP) FOR INVOICE MANAGEMENT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340768"/>
            <a:ext cx="8352928" cy="518457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These are ten of the best tools that combine project management with invoicing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err="1" smtClean="0">
                <a:solidFill>
                  <a:srgbClr val="002060"/>
                </a:solidFill>
              </a:rPr>
              <a:t>Hubstaff</a:t>
            </a:r>
            <a:r>
              <a:rPr lang="en-US" sz="2800" dirty="0" smtClean="0">
                <a:solidFill>
                  <a:srgbClr val="002060"/>
                </a:solidFill>
              </a:rPr>
              <a:t>                         6.Taimer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err="1" smtClean="0">
                <a:solidFill>
                  <a:srgbClr val="002060"/>
                </a:solidFill>
              </a:rPr>
              <a:t>Everhour</a:t>
            </a:r>
            <a:r>
              <a:rPr lang="en-US" sz="2800" dirty="0" smtClean="0">
                <a:solidFill>
                  <a:srgbClr val="002060"/>
                </a:solidFill>
              </a:rPr>
              <a:t>                        7.FinancialForce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err="1" smtClean="0">
                <a:solidFill>
                  <a:srgbClr val="002060"/>
                </a:solidFill>
              </a:rPr>
              <a:t>Plutio</a:t>
            </a:r>
            <a:r>
              <a:rPr lang="en-US" sz="2800" dirty="0" smtClean="0">
                <a:solidFill>
                  <a:srgbClr val="002060"/>
                </a:solidFill>
              </a:rPr>
              <a:t>                              8.Oracle NetSuite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Harvest                           9.Zoho Invoicing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err="1" smtClean="0">
                <a:solidFill>
                  <a:srgbClr val="002060"/>
                </a:solidFill>
              </a:rPr>
              <a:t>Cenchu</a:t>
            </a:r>
            <a:r>
              <a:rPr lang="en-US" sz="2800" dirty="0" smtClean="0">
                <a:solidFill>
                  <a:srgbClr val="002060"/>
                </a:solidFill>
              </a:rPr>
              <a:t> passion app   10.PayMo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28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Project Management Software With Invoicing Comparison Criteria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412776"/>
            <a:ext cx="7200800" cy="4226024"/>
          </a:xfrm>
        </p:spPr>
        <p:txBody>
          <a:bodyPr>
            <a:normAutofit fontScale="85000" lnSpcReduction="10000"/>
          </a:bodyPr>
          <a:lstStyle/>
          <a:p>
            <a:pPr marL="514350" indent="-514350" algn="l" fontAlgn="base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User Interface (UI):</a:t>
            </a:r>
            <a:r>
              <a:rPr lang="en-US" dirty="0">
                <a:solidFill>
                  <a:srgbClr val="002060"/>
                </a:solidFill>
              </a:rPr>
              <a:t> I looked for tools that look great and, more importantly, are easy to use.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Features:</a:t>
            </a:r>
            <a:r>
              <a:rPr lang="en-US" dirty="0">
                <a:solidFill>
                  <a:srgbClr val="002060"/>
                </a:solidFill>
              </a:rPr>
              <a:t> The tools don’t all have the same features. But they do have all you need to get work done.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Integrations:</a:t>
            </a:r>
            <a:r>
              <a:rPr lang="en-US" dirty="0">
                <a:solidFill>
                  <a:srgbClr val="002060"/>
                </a:solidFill>
              </a:rPr>
              <a:t> No tool is an island. I looked for products that can hook up with your existing tech stack.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Value for $:</a:t>
            </a:r>
            <a:r>
              <a:rPr lang="en-US" dirty="0">
                <a:solidFill>
                  <a:srgbClr val="002060"/>
                </a:solidFill>
              </a:rPr>
              <a:t> The tools on this list all provide bang for the buck of the right user.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75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Project Management Software With Invoicing Key Features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412776"/>
            <a:ext cx="7992888" cy="4680520"/>
          </a:xfrm>
        </p:spPr>
        <p:txBody>
          <a:bodyPr>
            <a:normAutofit fontScale="77500" lnSpcReduction="20000"/>
          </a:bodyPr>
          <a:lstStyle/>
          <a:p>
            <a:pPr marL="514350" indent="-514350" algn="l" fontAlgn="base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Time-tracking:</a:t>
            </a:r>
            <a:r>
              <a:rPr lang="en-US" dirty="0">
                <a:solidFill>
                  <a:srgbClr val="002060"/>
                </a:solidFill>
              </a:rPr>
              <a:t> lets you track how many hours a task or project takes. Each employee tracks the work they do, and tools automatically total these hours. You can use this information to create detailed invoices.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Task management: </a:t>
            </a:r>
            <a:r>
              <a:rPr lang="en-US" dirty="0">
                <a:solidFill>
                  <a:srgbClr val="002060"/>
                </a:solidFill>
              </a:rPr>
              <a:t>helps you create and organize jobs within projects and assign them to users. Always finish projects before due dates.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Client portals:</a:t>
            </a:r>
            <a:r>
              <a:rPr lang="en-US" dirty="0">
                <a:solidFill>
                  <a:srgbClr val="002060"/>
                </a:solidFill>
              </a:rPr>
              <a:t> allow clients to view your invoices and related data such as expenses and tracked time. You may be able to accept online payments from within these portals.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Reporting and analytics:</a:t>
            </a:r>
            <a:r>
              <a:rPr lang="en-US" dirty="0">
                <a:solidFill>
                  <a:srgbClr val="002060"/>
                </a:solidFill>
              </a:rPr>
              <a:t> let you track total revenue, paid and unpaid invoices, project progress, estimated costs, and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58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2564904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dirty="0" smtClean="0">
                <a:solidFill>
                  <a:schemeClr val="accent6">
                    <a:lumMod val="50000"/>
                  </a:schemeClr>
                </a:solidFill>
              </a:rPr>
              <a:t>Thank you!</a:t>
            </a:r>
            <a:endParaRPr lang="en-IN" sz="72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26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80</Words>
  <Application>Microsoft Office PowerPoint</Application>
  <PresentationFormat>On-screen Show (4:3)</PresentationFormat>
  <Paragraphs>23</Paragraphs>
  <Slides>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SOFTWARE PROJECT MANAGEMENT PLAN(SPMP) FOR INVOICE MANAGEMENT</vt:lpstr>
      <vt:lpstr>Project Management Software With Invoicing Comparison Criteria </vt:lpstr>
      <vt:lpstr>Project Management Software With Invoicing Key Features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2021-11-10T11:13:08Z</dcterms:created>
  <dcterms:modified xsi:type="dcterms:W3CDTF">2021-11-10T13:29:35Z</dcterms:modified>
</cp:coreProperties>
</file>