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567059" cy="19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422108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Name –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yashi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gayakwad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Subject – system analysis and design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Roll no. –IT- 2k19-74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35010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SRS for invoice management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887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45"/>
    </mc:Choice>
    <mc:Fallback>
      <p:transition spd="slow" advTm="11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IN" sz="6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2265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requirements specifications for invoice management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016824" cy="429803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Objectives</a:t>
            </a:r>
            <a:r>
              <a:rPr lang="en-IN" i="1" dirty="0">
                <a:solidFill>
                  <a:srgbClr val="002060"/>
                </a:solidFill>
              </a:rPr>
              <a:t> </a:t>
            </a:r>
            <a:endParaRPr lang="en-IN" i="1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Existing </a:t>
            </a:r>
            <a:r>
              <a:rPr lang="en-IN" b="1" dirty="0" smtClean="0">
                <a:solidFill>
                  <a:srgbClr val="002060"/>
                </a:solidFill>
              </a:rPr>
              <a:t>System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Functional </a:t>
            </a:r>
            <a:r>
              <a:rPr lang="en-IN" b="1" dirty="0" smtClean="0">
                <a:solidFill>
                  <a:srgbClr val="002060"/>
                </a:solidFill>
              </a:rPr>
              <a:t>Requirements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Non-Functional Requirements</a:t>
            </a:r>
            <a:r>
              <a:rPr lang="en-IN" i="1" dirty="0">
                <a:solidFill>
                  <a:srgbClr val="002060"/>
                </a:solidFill>
              </a:rPr>
              <a:t> </a:t>
            </a:r>
            <a:endParaRPr lang="en-IN" i="1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System Authorization Use </a:t>
            </a:r>
            <a:r>
              <a:rPr lang="en-IN" b="1" dirty="0" smtClean="0">
                <a:solidFill>
                  <a:srgbClr val="002060"/>
                </a:solidFill>
              </a:rPr>
              <a:t>Cases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Maintain Client details 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Maintain Employee information</a:t>
            </a:r>
            <a:endParaRPr lang="en-IN" b="1" dirty="0" smtClean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453"/>
            <a:ext cx="7772400" cy="1010543"/>
          </a:xfrm>
        </p:spPr>
        <p:txBody>
          <a:bodyPr/>
          <a:lstStyle/>
          <a:p>
            <a:r>
              <a:rPr lang="en-IN" b="1" dirty="0"/>
              <a:t>Objectives</a:t>
            </a:r>
            <a:r>
              <a:rPr lang="en-IN" i="1" dirty="0"/>
              <a:t> 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052736"/>
            <a:ext cx="7272808" cy="5184576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Maintains a detailed record of the employees such as a total number of hours, type of project, job role, and hourly pay.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Reduce human errors and automatic calculations are done without errors.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generate an invoice and detailed report on employee payments.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automatically generated reports are flexible for the clients to pay to the employees.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Flexible usability for the employees to enter their login and logout hours.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Improves accuracy and timeliness,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0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72251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Existing System: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064896" cy="511256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The client has identified these problems: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Generation of the Invoice is very slow and takes a long time to remit to the employee.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The generation reports took even longer then invoice.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Delay in all the reports due to manual work and there are possible human errors which may cost the client.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Manual work is expensive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Data loss can happen easily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There is no way to find a duplicate entry of data</a:t>
            </a:r>
            <a:r>
              <a:rPr lang="en-US" sz="3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2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010543"/>
          </a:xfrm>
        </p:spPr>
        <p:txBody>
          <a:bodyPr/>
          <a:lstStyle/>
          <a:p>
            <a:r>
              <a:rPr lang="en-IN" b="1" dirty="0"/>
              <a:t>Functional Requirements: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160840" cy="504056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Maintain company </a:t>
            </a:r>
            <a:r>
              <a:rPr lang="en-IN" sz="2800" b="1" dirty="0" smtClean="0">
                <a:solidFill>
                  <a:srgbClr val="002060"/>
                </a:solidFill>
              </a:rPr>
              <a:t>information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Taking up the </a:t>
            </a:r>
            <a:r>
              <a:rPr lang="en-IN" sz="2800" b="1" dirty="0" smtClean="0">
                <a:solidFill>
                  <a:srgbClr val="002060"/>
                </a:solidFill>
              </a:rPr>
              <a:t>project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Maintain project person </a:t>
            </a:r>
            <a:r>
              <a:rPr lang="en-IN" sz="2800" b="1" dirty="0" smtClean="0">
                <a:solidFill>
                  <a:srgbClr val="002060"/>
                </a:solidFill>
              </a:rPr>
              <a:t>information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Maintain Employee </a:t>
            </a:r>
            <a:r>
              <a:rPr lang="en-IN" sz="2800" b="1" dirty="0" smtClean="0">
                <a:solidFill>
                  <a:srgbClr val="002060"/>
                </a:solidFill>
              </a:rPr>
              <a:t>information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Maintain project </a:t>
            </a:r>
            <a:r>
              <a:rPr lang="en-IN" sz="2800" b="1" dirty="0" smtClean="0">
                <a:solidFill>
                  <a:srgbClr val="002060"/>
                </a:solidFill>
              </a:rPr>
              <a:t>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Maintain client </a:t>
            </a:r>
            <a:r>
              <a:rPr lang="en-IN" sz="2800" b="1" dirty="0" smtClean="0">
                <a:solidFill>
                  <a:srgbClr val="002060"/>
                </a:solidFill>
              </a:rPr>
              <a:t>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Enter Time for </a:t>
            </a:r>
            <a:r>
              <a:rPr lang="en-IN" sz="2800" b="1" dirty="0" smtClean="0">
                <a:solidFill>
                  <a:srgbClr val="002060"/>
                </a:solidFill>
              </a:rPr>
              <a:t>Employee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Generate </a:t>
            </a:r>
            <a:r>
              <a:rPr lang="en-IN" sz="2800" b="1" dirty="0" smtClean="0">
                <a:solidFill>
                  <a:srgbClr val="002060"/>
                </a:solidFill>
              </a:rPr>
              <a:t>Invoice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</a:rPr>
              <a:t>Generate Reports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Non-Functional Requirements</a:t>
            </a:r>
            <a:r>
              <a:rPr lang="en-IN" i="1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088832" cy="5184576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sz="4000" dirty="0" smtClean="0">
                <a:solidFill>
                  <a:srgbClr val="002060"/>
                </a:solidFill>
              </a:rPr>
              <a:t>Usability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IN" sz="4000" dirty="0" smtClean="0">
                <a:solidFill>
                  <a:srgbClr val="002060"/>
                </a:solidFill>
              </a:rPr>
              <a:t>Availability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IN" sz="4000" dirty="0" smtClean="0">
                <a:solidFill>
                  <a:srgbClr val="002060"/>
                </a:solidFill>
              </a:rPr>
              <a:t>Operations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IN" sz="4000" dirty="0">
                <a:solidFill>
                  <a:srgbClr val="002060"/>
                </a:solidFill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2333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82551"/>
          </a:xfrm>
        </p:spPr>
        <p:txBody>
          <a:bodyPr/>
          <a:lstStyle/>
          <a:p>
            <a:r>
              <a:rPr lang="en-IN" b="1" dirty="0"/>
              <a:t>System Authorization Use Cases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64008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1         Log In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2         Log </a:t>
            </a:r>
            <a:r>
              <a:rPr lang="en-US" dirty="0" smtClean="0">
                <a:solidFill>
                  <a:srgbClr val="002060"/>
                </a:solidFill>
              </a:rPr>
              <a:t>Out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3213659" cy="21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85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82551"/>
          </a:xfrm>
        </p:spPr>
        <p:txBody>
          <a:bodyPr/>
          <a:lstStyle/>
          <a:p>
            <a:r>
              <a:rPr lang="en-IN" b="1" dirty="0"/>
              <a:t> Maintain Client details 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340768"/>
            <a:ext cx="6400800" cy="17526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Client </a:t>
            </a:r>
            <a:r>
              <a:rPr lang="en-IN" dirty="0" smtClean="0">
                <a:solidFill>
                  <a:srgbClr val="002060"/>
                </a:solidFill>
              </a:rPr>
              <a:t>data</a:t>
            </a:r>
          </a:p>
          <a:p>
            <a:pPr algn="l"/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3648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054552" cy="11545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Maintain Employee information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6400800" cy="295232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employee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Delete employee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Update </a:t>
            </a:r>
            <a:r>
              <a:rPr lang="en-US" sz="2800" dirty="0" smtClean="0">
                <a:solidFill>
                  <a:srgbClr val="002060"/>
                </a:solidFill>
              </a:rPr>
              <a:t>employee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9147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89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244</Words>
  <Application>Microsoft Office PowerPoint</Application>
  <PresentationFormat>On-screen Show (4:3)</PresentationFormat>
  <Paragraphs>52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System requirements specifications for invoice management</vt:lpstr>
      <vt:lpstr>Objectives </vt:lpstr>
      <vt:lpstr>Existing System:</vt:lpstr>
      <vt:lpstr>Functional Requirements:</vt:lpstr>
      <vt:lpstr>Non-Functional Requirements   </vt:lpstr>
      <vt:lpstr>System Authorization Use Cases</vt:lpstr>
      <vt:lpstr> Maintain Client details </vt:lpstr>
      <vt:lpstr>Maintain Employee information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2021-11-10T11:13:08Z</dcterms:created>
  <dcterms:modified xsi:type="dcterms:W3CDTF">2021-11-10T14:16:26Z</dcterms:modified>
</cp:coreProperties>
</file>