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68" r:id="rId5"/>
    <p:sldId id="269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0B1-85BD-4442-84BF-2AC04BE6AA7F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tax.in/s/e-invoicing-gs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567059" cy="19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422108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Name –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yashi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gayakwad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Subject – system analysis and design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Roll no. –IT- 2k19-74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35010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STP </a:t>
            </a:r>
            <a:r>
              <a:rPr lang="en-US" sz="2400" b="1" dirty="0" smtClean="0"/>
              <a:t>for invoice management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88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5"/>
    </mc:Choice>
    <mc:Fallback xmlns="">
      <p:transition spd="slow" advTm="11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Software test plan (STP) for invoice management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632848" cy="424847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An 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e-invoice</a:t>
            </a:r>
            <a:r>
              <a:rPr lang="en-US" dirty="0">
                <a:solidFill>
                  <a:srgbClr val="002060"/>
                </a:solidFill>
              </a:rPr>
              <a:t> is B2B invoice reported by GST-registered business with the e-invoice portal (GSTN), which must adhere to the standard format notified by the CBIC. This article will take you through the process of generation of an IRN for e-invoice and also its workflow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5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154559"/>
          </a:xfrm>
        </p:spPr>
        <p:txBody>
          <a:bodyPr>
            <a:normAutofit/>
          </a:bodyPr>
          <a:lstStyle/>
          <a:p>
            <a:r>
              <a:rPr lang="en-US" b="1" dirty="0"/>
              <a:t>Steps to generate an </a:t>
            </a:r>
            <a:r>
              <a:rPr lang="en-US" b="1" dirty="0" smtClean="0"/>
              <a:t>e-invoice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8064896" cy="47525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Step 1 – Creation of the invoice on the taxpayer’s ERP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The taxpayer will continue to generate invoices in the normal course of business. However, the reporting of these invoices electronically has criteria. It needs to be done as per the e-invoice schema along with mandatory parameters.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Step 2 – Generation of the unique IRN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488832" cy="446449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The IRN (also known as hash) is a unique number which is generated by the e-invoice system using a hash generation algorithm. For every document submitted, a unique 64 character IRN will be generated. At present, the e-invoice system provides the two modes to generate the IRN (Invoice Reference Number), </a:t>
            </a:r>
            <a:r>
              <a:rPr lang="en-US" dirty="0" err="1">
                <a:solidFill>
                  <a:srgbClr val="002060"/>
                </a:solidFill>
              </a:rPr>
              <a:t>i.e</a:t>
            </a:r>
            <a:r>
              <a:rPr lang="en-US" dirty="0">
                <a:solidFill>
                  <a:srgbClr val="002060"/>
                </a:solidFill>
              </a:rPr>
              <a:t> offline and API.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2265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Step 3 – Generation of the QR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Code</a:t>
            </a:r>
            <a:b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7525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The QR code will consist of the following parameters: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GSTIN of supplier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GSTIN of recipient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 invoice number as given by supplier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date of generation of the invoice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 invoice value (taxable value and gross tax amount)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 number of line items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 HSN code of the main items (the line item having the highest taxable values)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unique IRN (hash)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04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Back-end processing of a valid e-invoice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92888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The signed e-invoice data will be sent to the GST system where GSTR-1 of the supplier and GSTR-2B/2A of the buyer will be updated based on the details entered in the invoice. Wherever applicable, details of invoices will be used to update ‘Part A’ of the E-Way Bill. As a result, only vehicle number needs to be entered in ‘Part B’ of the E-Way Bill system to create an E-Way bill.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1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IN" sz="6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234</Words>
  <Application>Microsoft Office PowerPoint</Application>
  <PresentationFormat>On-screen Show (4:3)</PresentationFormat>
  <Paragraphs>24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Software test plan (STP) for invoice management</vt:lpstr>
      <vt:lpstr>Steps to generate an e-invoice</vt:lpstr>
      <vt:lpstr>Step 2 – Generation of the unique IRN </vt:lpstr>
      <vt:lpstr>Step 3 – Generation of the QR Code </vt:lpstr>
      <vt:lpstr>Back-end processing of a valid e-invoice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2021-11-10T11:13:08Z</dcterms:created>
  <dcterms:modified xsi:type="dcterms:W3CDTF">2021-11-11T16:46:45Z</dcterms:modified>
</cp:coreProperties>
</file>