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1C122E-223B-4340-B167-B3D53BBAECA6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82472E-DC22-41C7-AD6C-CD0B19B934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869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2472E-DC22-41C7-AD6C-CD0B19B9349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97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2472E-DC22-41C7-AD6C-CD0B19B9349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236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2472E-DC22-41C7-AD6C-CD0B19B9349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742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2472E-DC22-41C7-AD6C-CD0B19B9349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324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2472E-DC22-41C7-AD6C-CD0B19B9349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665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2472E-DC22-41C7-AD6C-CD0B19B9349D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202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2472E-DC22-41C7-AD6C-CD0B19B9349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786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05D35-CCEF-480D-9892-0F56215B7B9B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EC21-D364-444C-A9D2-034AF59D6107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05D35-CCEF-480D-9892-0F56215B7B9B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EC21-D364-444C-A9D2-034AF59D610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05D35-CCEF-480D-9892-0F56215B7B9B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EC21-D364-444C-A9D2-034AF59D610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05D35-CCEF-480D-9892-0F56215B7B9B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EC21-D364-444C-A9D2-034AF59D610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05D35-CCEF-480D-9892-0F56215B7B9B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EC21-D364-444C-A9D2-034AF59D6107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05D35-CCEF-480D-9892-0F56215B7B9B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EC21-D364-444C-A9D2-034AF59D610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05D35-CCEF-480D-9892-0F56215B7B9B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EC21-D364-444C-A9D2-034AF59D610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05D35-CCEF-480D-9892-0F56215B7B9B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EC21-D364-444C-A9D2-034AF59D610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05D35-CCEF-480D-9892-0F56215B7B9B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EC21-D364-444C-A9D2-034AF59D610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05D35-CCEF-480D-9892-0F56215B7B9B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EC21-D364-444C-A9D2-034AF59D610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05D35-CCEF-480D-9892-0F56215B7B9B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28AEC21-D364-444C-A9D2-034AF59D6107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2F05D35-CCEF-480D-9892-0F56215B7B9B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28AEC21-D364-444C-A9D2-034AF59D6107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Multithreading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A web of stack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6136" y="1371600"/>
            <a:ext cx="3168352" cy="1828800"/>
          </a:xfrm>
        </p:spPr>
        <p:txBody>
          <a:bodyPr/>
          <a:lstStyle/>
          <a:p>
            <a:r>
              <a:rPr lang="en-IN" dirty="0" smtClean="0"/>
              <a:t>Confusing at times.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 descr="images (1)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0"/>
            <a:ext cx="5276850" cy="5276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Run() as fast as you can.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All I need is a job.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Am I </a:t>
            </a:r>
            <a:r>
              <a:rPr lang="en-IN" dirty="0" err="1" smtClean="0"/>
              <a:t>Runnable</a:t>
            </a:r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Start() Running!!!</a:t>
            </a:r>
            <a:endParaRPr lang="en-IN" dirty="0"/>
          </a:p>
        </p:txBody>
      </p:sp>
      <p:pic>
        <p:nvPicPr>
          <p:cNvPr id="5" name="Picture Placeholder 4" descr="images (2).jpeg"/>
          <p:cNvPicPr>
            <a:picLocks noGrp="1" noChangeAspect="1"/>
          </p:cNvPicPr>
          <p:nvPr>
            <p:ph type="pic" idx="4294967295"/>
          </p:nvPr>
        </p:nvPicPr>
        <p:blipFill>
          <a:blip r:embed="rId3" cstate="print"/>
          <a:srcRect t="13624" b="13624"/>
          <a:stretch>
            <a:fillRect/>
          </a:stretch>
        </p:blipFill>
        <p:spPr>
          <a:xfrm rot="420000">
            <a:off x="4752999" y="1399499"/>
            <a:ext cx="4377254" cy="374509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2112264"/>
          </a:xfrm>
        </p:spPr>
        <p:txBody>
          <a:bodyPr/>
          <a:lstStyle/>
          <a:p>
            <a:r>
              <a:rPr lang="en-IN" dirty="0" smtClean="0"/>
              <a:t>-</a:t>
            </a:r>
            <a:r>
              <a:rPr lang="en-IN" dirty="0" err="1" smtClean="0"/>
              <a:t>Runnable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-Start()</a:t>
            </a:r>
            <a:br>
              <a:rPr lang="en-IN" dirty="0" smtClean="0"/>
            </a:br>
            <a:r>
              <a:rPr lang="en-IN" dirty="0" smtClean="0"/>
              <a:t>-Blocked..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3645024"/>
            <a:ext cx="7772400" cy="56935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 descr="images (3)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420472">
            <a:off x="3940968" y="1235298"/>
            <a:ext cx="5053558" cy="4371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3969640" cy="1362456"/>
          </a:xfrm>
        </p:spPr>
        <p:txBody>
          <a:bodyPr/>
          <a:lstStyle/>
          <a:p>
            <a:r>
              <a:rPr lang="en-IN" dirty="0" smtClean="0"/>
              <a:t>Scheduled everything...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Randomly.</a:t>
            </a:r>
            <a:endParaRPr lang="en-IN" dirty="0"/>
          </a:p>
        </p:txBody>
      </p:sp>
      <p:pic>
        <p:nvPicPr>
          <p:cNvPr id="13" name="Picture Placeholder 12" descr="images (4).jpeg"/>
          <p:cNvPicPr>
            <a:picLocks noGrp="1" noChangeAspect="1"/>
          </p:cNvPicPr>
          <p:nvPr>
            <p:ph type="pic" idx="4294967295"/>
          </p:nvPr>
        </p:nvPicPr>
        <p:blipFill>
          <a:blip r:embed="rId3" cstate="print"/>
          <a:srcRect t="5364" b="5364"/>
          <a:stretch>
            <a:fillRect/>
          </a:stretch>
        </p:blipFill>
        <p:spPr>
          <a:xfrm rot="420000">
            <a:off x="4527550" y="1458913"/>
            <a:ext cx="4616450" cy="4978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Sleeping...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Organises stuff???</a:t>
            </a:r>
            <a:endParaRPr lang="en-IN" dirty="0"/>
          </a:p>
        </p:txBody>
      </p:sp>
      <p:pic>
        <p:nvPicPr>
          <p:cNvPr id="5" name="Picture Placeholder 4" descr="images (5).jpeg"/>
          <p:cNvPicPr>
            <a:picLocks noGrp="1" noChangeAspect="1"/>
          </p:cNvPicPr>
          <p:nvPr>
            <p:ph type="pic" idx="4294967295"/>
          </p:nvPr>
        </p:nvPicPr>
        <p:blipFill>
          <a:blip r:embed="rId3" cstate="print"/>
          <a:srcRect t="7442" b="7442"/>
          <a:stretch>
            <a:fillRect/>
          </a:stretch>
        </p:blipFill>
        <p:spPr>
          <a:xfrm>
            <a:off x="4525963" y="1200150"/>
            <a:ext cx="4618037" cy="39306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WHY SYNCHRONIZE()????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3462536" cy="18288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THE ONE TRUE KEY!!!!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Placeholder 4" descr="images (6).jpeg"/>
          <p:cNvPicPr>
            <a:picLocks noGrp="1" noChangeAspect="1"/>
          </p:cNvPicPr>
          <p:nvPr>
            <p:ph type="pic" idx="4294967295"/>
          </p:nvPr>
        </p:nvPicPr>
        <p:blipFill>
          <a:blip r:embed="rId2" cstate="print"/>
          <a:srcRect t="7901" b="7901"/>
          <a:stretch>
            <a:fillRect/>
          </a:stretch>
        </p:blipFill>
        <p:spPr>
          <a:xfrm>
            <a:off x="4525963" y="1200150"/>
            <a:ext cx="4618037" cy="39306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mtClean="0"/>
              <a:t>THANK YOU!!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138</TotalTime>
  <Words>51</Words>
  <Application>Microsoft Office PowerPoint</Application>
  <PresentationFormat>On-screen Show (4:3)</PresentationFormat>
  <Paragraphs>20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Constantia</vt:lpstr>
      <vt:lpstr>Wingdings 2</vt:lpstr>
      <vt:lpstr>Flow</vt:lpstr>
      <vt:lpstr>Multithreading</vt:lpstr>
      <vt:lpstr>Confusing at times.</vt:lpstr>
      <vt:lpstr>Run() as fast as you can.  All I need is a job.  Am I Runnable?</vt:lpstr>
      <vt:lpstr>-Runnable -Start() -Blocked.. </vt:lpstr>
      <vt:lpstr>Scheduled everything...</vt:lpstr>
      <vt:lpstr>Sleeping...</vt:lpstr>
      <vt:lpstr>WHY SYNCHRONIZE()????</vt:lpstr>
      <vt:lpstr>THE ONE TRUE KEY!!!!</vt:lpstr>
      <vt:lpstr>THANK YOU!!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Multithreading</dc:title>
  <dc:creator>HP-15</dc:creator>
  <cp:lastModifiedBy>Priya, Yashika</cp:lastModifiedBy>
  <cp:revision>10</cp:revision>
  <dcterms:created xsi:type="dcterms:W3CDTF">2019-07-01T01:46:58Z</dcterms:created>
  <dcterms:modified xsi:type="dcterms:W3CDTF">2019-07-01T05:03:51Z</dcterms:modified>
</cp:coreProperties>
</file>