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AD4A-0E55-4538-9D20-2662760A9DC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5691-119A-4007-9E45-227D0C50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AD4A-0E55-4538-9D20-2662760A9DC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5691-119A-4007-9E45-227D0C50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0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AD4A-0E55-4538-9D20-2662760A9DC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5691-119A-4007-9E45-227D0C50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AD4A-0E55-4538-9D20-2662760A9DC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5691-119A-4007-9E45-227D0C50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9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AD4A-0E55-4538-9D20-2662760A9DC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5691-119A-4007-9E45-227D0C50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1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AD4A-0E55-4538-9D20-2662760A9DC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5691-119A-4007-9E45-227D0C50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8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AD4A-0E55-4538-9D20-2662760A9DC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5691-119A-4007-9E45-227D0C50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3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AD4A-0E55-4538-9D20-2662760A9DC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5691-119A-4007-9E45-227D0C50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9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AD4A-0E55-4538-9D20-2662760A9DC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5691-119A-4007-9E45-227D0C50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8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AD4A-0E55-4538-9D20-2662760A9DC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5691-119A-4007-9E45-227D0C50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AD4A-0E55-4538-9D20-2662760A9DC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5691-119A-4007-9E45-227D0C50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8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6AD4A-0E55-4538-9D20-2662760A9DC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A5691-119A-4007-9E45-227D0C50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5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Survival Analysis through the eyes of a molecular biologist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Kelly Daescu</a:t>
            </a:r>
          </a:p>
          <a:p>
            <a:r>
              <a:rPr lang="en-US" dirty="0" smtClean="0"/>
              <a:t>12/4/2018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4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366" y="253025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8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71" y="365125"/>
            <a:ext cx="11864897" cy="1325563"/>
          </a:xfrm>
        </p:spPr>
        <p:txBody>
          <a:bodyPr/>
          <a:lstStyle/>
          <a:p>
            <a:r>
              <a:rPr lang="en-US" dirty="0" smtClean="0"/>
              <a:t>Does gene expression have an effect on survival?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51" t="48097" r="51644" b="17816"/>
          <a:stretch/>
        </p:blipFill>
        <p:spPr>
          <a:xfrm>
            <a:off x="1460938" y="2261903"/>
            <a:ext cx="9037998" cy="4165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9275" y="1329964"/>
            <a:ext cx="912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Hypothetical Question: What is a martingale? </a:t>
            </a:r>
          </a:p>
          <a:p>
            <a:r>
              <a:rPr lang="en-US" dirty="0" smtClean="0"/>
              <a:t>Answer: Before this class, I, a molecular biologist, would have said “bird” because I had no idea.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0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17677"/>
            <a:ext cx="12118428" cy="1325563"/>
          </a:xfrm>
        </p:spPr>
        <p:txBody>
          <a:bodyPr/>
          <a:lstStyle/>
          <a:p>
            <a:r>
              <a:rPr lang="en-US" dirty="0" smtClean="0"/>
              <a:t>Getting a clue using R markdown: practice makes perfect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9449" y="2207173"/>
            <a:ext cx="5812551" cy="4251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246" t="11203" r="27416" b="47670"/>
          <a:stretch/>
        </p:blipFill>
        <p:spPr>
          <a:xfrm>
            <a:off x="104623" y="3205655"/>
            <a:ext cx="5991377" cy="225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8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3" y="365125"/>
            <a:ext cx="11708781" cy="1325563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loty</a:t>
            </a:r>
            <a:r>
              <a:rPr lang="en-US" dirty="0" smtClean="0"/>
              <a:t>: interactive ggplot2 to evaluate censoring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4540" y="2579265"/>
            <a:ext cx="5096474" cy="42787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078" t="36481" r="38838" b="18576"/>
          <a:stretch/>
        </p:blipFill>
        <p:spPr>
          <a:xfrm>
            <a:off x="581401" y="3689386"/>
            <a:ext cx="5977054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1269" y="1506022"/>
            <a:ext cx="471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Question: what is benefit of </a:t>
            </a:r>
            <a:r>
              <a:rPr lang="en-US" dirty="0" err="1" smtClean="0"/>
              <a:t>plotly</a:t>
            </a:r>
            <a:r>
              <a:rPr lang="en-US" dirty="0" smtClean="0"/>
              <a:t> over ggplot2?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6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721" y="365125"/>
            <a:ext cx="11876049" cy="1325563"/>
          </a:xfrm>
        </p:spPr>
        <p:txBody>
          <a:bodyPr/>
          <a:lstStyle/>
          <a:p>
            <a:r>
              <a:rPr lang="en-US" dirty="0" smtClean="0"/>
              <a:t>Kaplan-Meier analysis: Base R vs survival/</a:t>
            </a:r>
            <a:r>
              <a:rPr lang="en-US" dirty="0" err="1" smtClean="0"/>
              <a:t>survminer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722" y="2999678"/>
            <a:ext cx="11232494" cy="31557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7380" y="1321356"/>
            <a:ext cx="759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Question: what are three benefits of using survival/</a:t>
            </a:r>
            <a:r>
              <a:rPr lang="en-US" dirty="0" err="1" smtClean="0"/>
              <a:t>survminer</a:t>
            </a:r>
            <a:r>
              <a:rPr lang="en-US" dirty="0" smtClean="0"/>
              <a:t> for visualization?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9193" y="1690688"/>
            <a:ext cx="9162781" cy="49734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7380" y="1321356"/>
            <a:ext cx="528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Question: Evaluate the p value for smoking. Thoughts?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9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Nelson-Aalen: rate of change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646919"/>
            <a:ext cx="11886133" cy="34248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7380" y="1321356"/>
            <a:ext cx="756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Question: what is the purpose of plotting a Nelson-Aalen estimator as a curve?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8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Cox model: linear regression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6484" y="2600540"/>
            <a:ext cx="8342500" cy="1906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458" y="4910433"/>
            <a:ext cx="12180751" cy="15868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9869" y="1321356"/>
            <a:ext cx="1177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Question: what is the difference between the </a:t>
            </a:r>
            <a:r>
              <a:rPr lang="en-US" dirty="0" err="1" smtClean="0"/>
              <a:t>pvalue</a:t>
            </a:r>
            <a:r>
              <a:rPr lang="en-US" dirty="0" smtClean="0"/>
              <a:t> at the top table vs the </a:t>
            </a:r>
            <a:r>
              <a:rPr lang="en-US" dirty="0" err="1" smtClean="0"/>
              <a:t>pvalue</a:t>
            </a:r>
            <a:r>
              <a:rPr lang="en-US" dirty="0" smtClean="0"/>
              <a:t> on the three boxes on the bottom 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2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701" t="16434" r="35150" b="3018"/>
          <a:stretch/>
        </p:blipFill>
        <p:spPr>
          <a:xfrm>
            <a:off x="8408020" y="1946372"/>
            <a:ext cx="3434576" cy="4840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838" y="2347749"/>
            <a:ext cx="7549377" cy="403760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The hazard ratio and variables of interest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1743" y="1163700"/>
            <a:ext cx="124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Question: why did I use Kaplan-</a:t>
            </a:r>
            <a:r>
              <a:rPr lang="en-US" dirty="0" err="1" smtClean="0"/>
              <a:t>meier</a:t>
            </a:r>
            <a:r>
              <a:rPr lang="en-US" dirty="0" smtClean="0"/>
              <a:t> graph for final visualization but the cox proportional hazard ratio? Is that ok for publications?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9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196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Survival Analysis through the eyes of a molecular biologist</vt:lpstr>
      <vt:lpstr>Does gene expression have an effect on survival?</vt:lpstr>
      <vt:lpstr>Getting a clue using R markdown: practice makes perfect</vt:lpstr>
      <vt:lpstr>ploty: interactive ggplot2 to evaluate censoring</vt:lpstr>
      <vt:lpstr>Kaplan-Meier analysis: Base R vs survival/survminer</vt:lpstr>
      <vt:lpstr>Variables</vt:lpstr>
      <vt:lpstr>Nelson-Aalen: rate of change</vt:lpstr>
      <vt:lpstr> Cox model: linear regression</vt:lpstr>
      <vt:lpstr>The hazard ratio and variables of interest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Analysis through the eyes of a molecular biologist</dc:title>
  <dc:creator>Daescu, Kelly</dc:creator>
  <cp:lastModifiedBy>Daescu, Kelly</cp:lastModifiedBy>
  <cp:revision>7</cp:revision>
  <dcterms:created xsi:type="dcterms:W3CDTF">2018-12-03T17:41:52Z</dcterms:created>
  <dcterms:modified xsi:type="dcterms:W3CDTF">2018-12-03T18:30:47Z</dcterms:modified>
</cp:coreProperties>
</file>