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04" r:id="rId1"/>
  </p:sldMasterIdLst>
  <p:notesMasterIdLst>
    <p:notesMasterId r:id="rId7"/>
  </p:notesMasterIdLst>
  <p:sldIdLst>
    <p:sldId id="260" r:id="rId2"/>
    <p:sldId id="258" r:id="rId3"/>
    <p:sldId id="257" r:id="rId4"/>
    <p:sldId id="256" r:id="rId5"/>
    <p:sldId id="259" r:id="rId6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\\Users\jhl\Downloads\Question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 dirty="0"/>
              <a:t>Number of Movies Rented out by Genre In 4th Quartile (by Rental Duration)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('results (2)'!$A$5,'results (2)'!$A$9,'results (2)'!$A$13,'results (2)'!$A$17,'results (2)'!$A$21,'results (2)'!$A$25)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('results (2)'!$C$5,'results (2)'!$C$9,'results (2)'!$C$13,'results (2)'!$C$17,'results (2)'!$C$21,'results (2)'!$C$25)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5-9F49-9DB7-E7E70904C4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27074527"/>
        <c:axId val="1929028815"/>
      </c:barChart>
      <c:catAx>
        <c:axId val="1927074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29028815"/>
        <c:crosses val="autoZero"/>
        <c:auto val="1"/>
        <c:lblAlgn val="ctr"/>
        <c:lblOffset val="100"/>
        <c:noMultiLvlLbl val="0"/>
      </c:catAx>
      <c:valAx>
        <c:axId val="19290288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270745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Rental Duration and Standard Quartiles</a:t>
            </a:r>
          </a:p>
        </c:rich>
      </c:tx>
      <c:layout>
        <c:manualLayout>
          <c:xMode val="edge"/>
          <c:yMode val="edge"/>
          <c:x val="0.175319553805774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'results (1)'!$C$1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'results (1)'!$C$2:$C$362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0F-7C42-B3A9-3F2D19527BE4}"/>
            </c:ext>
          </c:extLst>
        </c:ser>
        <c:ser>
          <c:idx val="1"/>
          <c:order val="1"/>
          <c:tx>
            <c:strRef>
              <c:f>'results (1)'!$D$1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'results (1)'!$D$2:$D$362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0F-7C42-B3A9-3F2D19527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lt1">
                  <a:lumMod val="50000"/>
                </a:schemeClr>
              </a:solidFill>
              <a:round/>
            </a:ln>
            <a:effectLst/>
          </c:spPr>
        </c:hiLowLines>
        <c:smooth val="0"/>
        <c:axId val="1927906575"/>
        <c:axId val="1928213135"/>
      </c:lineChart>
      <c:catAx>
        <c:axId val="19279065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28213135"/>
        <c:crosses val="autoZero"/>
        <c:auto val="1"/>
        <c:lblAlgn val="ctr"/>
        <c:lblOffset val="100"/>
        <c:noMultiLvlLbl val="0"/>
      </c:catAx>
      <c:valAx>
        <c:axId val="1928213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2790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/>
              <a:t>#of Rentals per Store in 2005 July and August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(1)'!$L$9:$L$10</c:f>
              <c:strCache>
                <c:ptCount val="2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(1)'!$L$11:$L$13</c:f>
              <c:numCache>
                <c:formatCode>General</c:formatCode>
                <c:ptCount val="3"/>
                <c:pt idx="0">
                  <c:v>3334</c:v>
                </c:pt>
                <c:pt idx="2">
                  <c:v>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9-3142-A2ED-CF037D2CC03E}"/>
            </c:ext>
          </c:extLst>
        </c:ser>
        <c:ser>
          <c:idx val="1"/>
          <c:order val="1"/>
          <c:tx>
            <c:strRef>
              <c:f>'results (1)'!$M$9:$M$10</c:f>
              <c:strCache>
                <c:ptCount val="2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(1)'!$M$11:$M$14</c:f>
              <c:numCache>
                <c:formatCode>General</c:formatCode>
                <c:ptCount val="4"/>
                <c:pt idx="0">
                  <c:v>3375</c:v>
                </c:pt>
                <c:pt idx="2">
                  <c:v>2885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9-3142-A2ED-CF037D2CC0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20674079"/>
        <c:axId val="1894973071"/>
      </c:barChart>
      <c:catAx>
        <c:axId val="1920674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94973071"/>
        <c:crosses val="autoZero"/>
        <c:auto val="1"/>
        <c:lblAlgn val="ctr"/>
        <c:lblOffset val="100"/>
        <c:noMultiLvlLbl val="0"/>
      </c:catAx>
      <c:valAx>
        <c:axId val="189497307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#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206740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'Question 1'!$B$2:$B$351</cx:f>
        <cx:lvl ptCount="350">
          <cx:pt idx="0">Animation</cx:pt>
          <cx:pt idx="1">Animation</cx:pt>
          <cx:pt idx="2">Animation</cx:pt>
          <cx:pt idx="3">Animation</cx:pt>
          <cx:pt idx="4">Animation</cx:pt>
          <cx:pt idx="5">Animation</cx:pt>
          <cx:pt idx="6">Animation</cx:pt>
          <cx:pt idx="7">Animation</cx:pt>
          <cx:pt idx="8">Animation</cx:pt>
          <cx:pt idx="9">Animation</cx:pt>
          <cx:pt idx="10">Animation</cx:pt>
          <cx:pt idx="11">Animation</cx:pt>
          <cx:pt idx="12">Animation</cx:pt>
          <cx:pt idx="13">Animation</cx:pt>
          <cx:pt idx="14">Animation</cx:pt>
          <cx:pt idx="15">Animation</cx:pt>
          <cx:pt idx="16">Animation</cx:pt>
          <cx:pt idx="17">Animation</cx:pt>
          <cx:pt idx="18">Animation</cx:pt>
          <cx:pt idx="19">Animation</cx:pt>
          <cx:pt idx="20">Animation</cx:pt>
          <cx:pt idx="21">Animation</cx:pt>
          <cx:pt idx="22">Animation</cx:pt>
          <cx:pt idx="23">Animation</cx:pt>
          <cx:pt idx="24">Animation</cx:pt>
          <cx:pt idx="25">Animation</cx:pt>
          <cx:pt idx="26">Animation</cx:pt>
          <cx:pt idx="27">Animation</cx:pt>
          <cx:pt idx="28">Animation</cx:pt>
          <cx:pt idx="29">Animation</cx:pt>
          <cx:pt idx="30">Animation</cx:pt>
          <cx:pt idx="31">Animation</cx:pt>
          <cx:pt idx="32">Animation</cx:pt>
          <cx:pt idx="33">Animation</cx:pt>
          <cx:pt idx="34">Animation</cx:pt>
          <cx:pt idx="35">Animation</cx:pt>
          <cx:pt idx="36">Animation</cx:pt>
          <cx:pt idx="37">Animation</cx:pt>
          <cx:pt idx="38">Animation</cx:pt>
          <cx:pt idx="39">Animation</cx:pt>
          <cx:pt idx="40">Animation</cx:pt>
          <cx:pt idx="41">Animation</cx:pt>
          <cx:pt idx="42">Animation</cx:pt>
          <cx:pt idx="43">Animation</cx:pt>
          <cx:pt idx="44">Animation</cx:pt>
          <cx:pt idx="45">Animation</cx:pt>
          <cx:pt idx="46">Animation</cx:pt>
          <cx:pt idx="47">Animation</cx:pt>
          <cx:pt idx="48">Animation</cx:pt>
          <cx:pt idx="49">Animation</cx:pt>
          <cx:pt idx="50">Animation</cx:pt>
          <cx:pt idx="51">Animation</cx:pt>
          <cx:pt idx="52">Animation</cx:pt>
          <cx:pt idx="53">Animation</cx:pt>
          <cx:pt idx="54">Animation</cx:pt>
          <cx:pt idx="55">Animation</cx:pt>
          <cx:pt idx="56">Animation</cx:pt>
          <cx:pt idx="57">Animation</cx:pt>
          <cx:pt idx="58">Animation</cx:pt>
          <cx:pt idx="59">Animation</cx:pt>
          <cx:pt idx="60">Animation</cx:pt>
          <cx:pt idx="61">Animation</cx:pt>
          <cx:pt idx="62">Animation</cx:pt>
          <cx:pt idx="63">Animation</cx:pt>
          <cx:pt idx="64">Children</cx:pt>
          <cx:pt idx="65">Children</cx:pt>
          <cx:pt idx="66">Children</cx:pt>
          <cx:pt idx="67">Children</cx:pt>
          <cx:pt idx="68">Children</cx:pt>
          <cx:pt idx="69">Children</cx:pt>
          <cx:pt idx="70">Children</cx:pt>
          <cx:pt idx="71">Children</cx:pt>
          <cx:pt idx="72">Children</cx:pt>
          <cx:pt idx="73">Children</cx:pt>
          <cx:pt idx="74">Children</cx:pt>
          <cx:pt idx="75">Children</cx:pt>
          <cx:pt idx="76">Children</cx:pt>
          <cx:pt idx="77">Children</cx:pt>
          <cx:pt idx="78">Children</cx:pt>
          <cx:pt idx="79">Children</cx:pt>
          <cx:pt idx="80">Children</cx:pt>
          <cx:pt idx="81">Children</cx:pt>
          <cx:pt idx="82">Children</cx:pt>
          <cx:pt idx="83">Children</cx:pt>
          <cx:pt idx="84">Children</cx:pt>
          <cx:pt idx="85">Children</cx:pt>
          <cx:pt idx="86">Children</cx:pt>
          <cx:pt idx="87">Children</cx:pt>
          <cx:pt idx="88">Children</cx:pt>
          <cx:pt idx="89">Children</cx:pt>
          <cx:pt idx="90">Children</cx:pt>
          <cx:pt idx="91">Children</cx:pt>
          <cx:pt idx="92">Children</cx:pt>
          <cx:pt idx="93">Children</cx:pt>
          <cx:pt idx="94">Children</cx:pt>
          <cx:pt idx="95">Children</cx:pt>
          <cx:pt idx="96">Children</cx:pt>
          <cx:pt idx="97">Children</cx:pt>
          <cx:pt idx="98">Children</cx:pt>
          <cx:pt idx="99">Children</cx:pt>
          <cx:pt idx="100">Children</cx:pt>
          <cx:pt idx="101">Children</cx:pt>
          <cx:pt idx="102">Children</cx:pt>
          <cx:pt idx="103">Children</cx:pt>
          <cx:pt idx="104">Children</cx:pt>
          <cx:pt idx="105">Children</cx:pt>
          <cx:pt idx="106">Children</cx:pt>
          <cx:pt idx="107">Children</cx:pt>
          <cx:pt idx="108">Children</cx:pt>
          <cx:pt idx="109">Children</cx:pt>
          <cx:pt idx="110">Children</cx:pt>
          <cx:pt idx="111">Children</cx:pt>
          <cx:pt idx="112">Children</cx:pt>
          <cx:pt idx="113">Children</cx:pt>
          <cx:pt idx="114">Children</cx:pt>
          <cx:pt idx="115">Children</cx:pt>
          <cx:pt idx="116">Children</cx:pt>
          <cx:pt idx="117">Children</cx:pt>
          <cx:pt idx="118">Children</cx:pt>
          <cx:pt idx="119">Children</cx:pt>
          <cx:pt idx="120">Children</cx:pt>
          <cx:pt idx="121">Children</cx:pt>
          <cx:pt idx="122">Classics</cx:pt>
          <cx:pt idx="123">Classics</cx:pt>
          <cx:pt idx="124">Classics</cx:pt>
          <cx:pt idx="125">Classics</cx:pt>
          <cx:pt idx="126">Classics</cx:pt>
          <cx:pt idx="127">Classics</cx:pt>
          <cx:pt idx="128">Classics</cx:pt>
          <cx:pt idx="129">Classics</cx:pt>
          <cx:pt idx="130">Classics</cx:pt>
          <cx:pt idx="131">Classics</cx:pt>
          <cx:pt idx="132">Classics</cx:pt>
          <cx:pt idx="133">Classics</cx:pt>
          <cx:pt idx="134">Classics</cx:pt>
          <cx:pt idx="135">Classics</cx:pt>
          <cx:pt idx="136">Classics</cx:pt>
          <cx:pt idx="137">Classics</cx:pt>
          <cx:pt idx="138">Classics</cx:pt>
          <cx:pt idx="139">Classics</cx:pt>
          <cx:pt idx="140">Classics</cx:pt>
          <cx:pt idx="141">Classics</cx:pt>
          <cx:pt idx="142">Classics</cx:pt>
          <cx:pt idx="143">Classics</cx:pt>
          <cx:pt idx="144">Classics</cx:pt>
          <cx:pt idx="145">Classics</cx:pt>
          <cx:pt idx="146">Classics</cx:pt>
          <cx:pt idx="147">Classics</cx:pt>
          <cx:pt idx="148">Classics</cx:pt>
          <cx:pt idx="149">Classics</cx:pt>
          <cx:pt idx="150">Classics</cx:pt>
          <cx:pt idx="151">Classics</cx:pt>
          <cx:pt idx="152">Classics</cx:pt>
          <cx:pt idx="153">Classics</cx:pt>
          <cx:pt idx="154">Classics</cx:pt>
          <cx:pt idx="155">Classics</cx:pt>
          <cx:pt idx="156">Classics</cx:pt>
          <cx:pt idx="157">Classics</cx:pt>
          <cx:pt idx="158">Classics</cx:pt>
          <cx:pt idx="159">Classics</cx:pt>
          <cx:pt idx="160">Classics</cx:pt>
          <cx:pt idx="161">Classics</cx:pt>
          <cx:pt idx="162">Classics</cx:pt>
          <cx:pt idx="163">Classics</cx:pt>
          <cx:pt idx="164">Classics</cx:pt>
          <cx:pt idx="165">Classics</cx:pt>
          <cx:pt idx="166">Classics</cx:pt>
          <cx:pt idx="167">Classics</cx:pt>
          <cx:pt idx="168">Classics</cx:pt>
          <cx:pt idx="169">Classics</cx:pt>
          <cx:pt idx="170">Classics</cx:pt>
          <cx:pt idx="171">Classics</cx:pt>
          <cx:pt idx="172">Classics</cx:pt>
          <cx:pt idx="173">Classics</cx:pt>
          <cx:pt idx="174">Classics</cx:pt>
          <cx:pt idx="175">Classics</cx:pt>
          <cx:pt idx="176">Comedy</cx:pt>
          <cx:pt idx="177">Comedy</cx:pt>
          <cx:pt idx="178">Comedy</cx:pt>
          <cx:pt idx="179">Comedy</cx:pt>
          <cx:pt idx="180">Comedy</cx:pt>
          <cx:pt idx="181">Comedy</cx:pt>
          <cx:pt idx="182">Comedy</cx:pt>
          <cx:pt idx="183">Comedy</cx:pt>
          <cx:pt idx="184">Comedy</cx:pt>
          <cx:pt idx="185">Comedy</cx:pt>
          <cx:pt idx="186">Comedy</cx:pt>
          <cx:pt idx="187">Comedy</cx:pt>
          <cx:pt idx="188">Comedy</cx:pt>
          <cx:pt idx="189">Comedy</cx:pt>
          <cx:pt idx="190">Comedy</cx:pt>
          <cx:pt idx="191">Comedy</cx:pt>
          <cx:pt idx="192">Comedy</cx:pt>
          <cx:pt idx="193">Comedy</cx:pt>
          <cx:pt idx="194">Comedy</cx:pt>
          <cx:pt idx="195">Comedy</cx:pt>
          <cx:pt idx="196">Comedy</cx:pt>
          <cx:pt idx="197">Comedy</cx:pt>
          <cx:pt idx="198">Comedy</cx:pt>
          <cx:pt idx="199">Comedy</cx:pt>
          <cx:pt idx="200">Comedy</cx:pt>
          <cx:pt idx="201">Comedy</cx:pt>
          <cx:pt idx="202">Comedy</cx:pt>
          <cx:pt idx="203">Comedy</cx:pt>
          <cx:pt idx="204">Comedy</cx:pt>
          <cx:pt idx="205">Comedy</cx:pt>
          <cx:pt idx="206">Comedy</cx:pt>
          <cx:pt idx="207">Comedy</cx:pt>
          <cx:pt idx="208">Comedy</cx:pt>
          <cx:pt idx="209">Comedy</cx:pt>
          <cx:pt idx="210">Comedy</cx:pt>
          <cx:pt idx="211">Comedy</cx:pt>
          <cx:pt idx="212">Comedy</cx:pt>
          <cx:pt idx="213">Comedy</cx:pt>
          <cx:pt idx="214">Comedy</cx:pt>
          <cx:pt idx="215">Comedy</cx:pt>
          <cx:pt idx="216">Comedy</cx:pt>
          <cx:pt idx="217">Comedy</cx:pt>
          <cx:pt idx="218">Comedy</cx:pt>
          <cx:pt idx="219">Comedy</cx:pt>
          <cx:pt idx="220">Comedy</cx:pt>
          <cx:pt idx="221">Comedy</cx:pt>
          <cx:pt idx="222">Comedy</cx:pt>
          <cx:pt idx="223">Comedy</cx:pt>
          <cx:pt idx="224">Comedy</cx:pt>
          <cx:pt idx="225">Comedy</cx:pt>
          <cx:pt idx="226">Comedy</cx:pt>
          <cx:pt idx="227">Comedy</cx:pt>
          <cx:pt idx="228">Comedy</cx:pt>
          <cx:pt idx="229">Comedy</cx:pt>
          <cx:pt idx="230">Comedy</cx:pt>
          <cx:pt idx="231">Comedy</cx:pt>
          <cx:pt idx="232">Family</cx:pt>
          <cx:pt idx="233">Family</cx:pt>
          <cx:pt idx="234">Family</cx:pt>
          <cx:pt idx="235">Family</cx:pt>
          <cx:pt idx="236">Family</cx:pt>
          <cx:pt idx="237">Family</cx:pt>
          <cx:pt idx="238">Family</cx:pt>
          <cx:pt idx="239">Family</cx:pt>
          <cx:pt idx="240">Family</cx:pt>
          <cx:pt idx="241">Family</cx:pt>
          <cx:pt idx="242">Family</cx:pt>
          <cx:pt idx="243">Family</cx:pt>
          <cx:pt idx="244">Family</cx:pt>
          <cx:pt idx="245">Family</cx:pt>
          <cx:pt idx="246">Family</cx:pt>
          <cx:pt idx="247">Family</cx:pt>
          <cx:pt idx="248">Family</cx:pt>
          <cx:pt idx="249">Family</cx:pt>
          <cx:pt idx="250">Family</cx:pt>
          <cx:pt idx="251">Family</cx:pt>
          <cx:pt idx="252">Family</cx:pt>
          <cx:pt idx="253">Family</cx:pt>
          <cx:pt idx="254">Family</cx:pt>
          <cx:pt idx="255">Family</cx:pt>
          <cx:pt idx="256">Family</cx:pt>
          <cx:pt idx="257">Family</cx:pt>
          <cx:pt idx="258">Family</cx:pt>
          <cx:pt idx="259">Family</cx:pt>
          <cx:pt idx="260">Family</cx:pt>
          <cx:pt idx="261">Family</cx:pt>
          <cx:pt idx="262">Family</cx:pt>
          <cx:pt idx="263">Family</cx:pt>
          <cx:pt idx="264">Family</cx:pt>
          <cx:pt idx="265">Family</cx:pt>
          <cx:pt idx="266">Family</cx:pt>
          <cx:pt idx="267">Family</cx:pt>
          <cx:pt idx="268">Family</cx:pt>
          <cx:pt idx="269">Family</cx:pt>
          <cx:pt idx="270">Family</cx:pt>
          <cx:pt idx="271">Family</cx:pt>
          <cx:pt idx="272">Family</cx:pt>
          <cx:pt idx="273">Family</cx:pt>
          <cx:pt idx="274">Family</cx:pt>
          <cx:pt idx="275">Family</cx:pt>
          <cx:pt idx="276">Family</cx:pt>
          <cx:pt idx="277">Family</cx:pt>
          <cx:pt idx="278">Family</cx:pt>
          <cx:pt idx="279">Family</cx:pt>
          <cx:pt idx="280">Family</cx:pt>
          <cx:pt idx="281">Family</cx:pt>
          <cx:pt idx="282">Family</cx:pt>
          <cx:pt idx="283">Family</cx:pt>
          <cx:pt idx="284">Family</cx:pt>
          <cx:pt idx="285">Family</cx:pt>
          <cx:pt idx="286">Family</cx:pt>
          <cx:pt idx="287">Family</cx:pt>
          <cx:pt idx="288">Family</cx:pt>
          <cx:pt idx="289">Family</cx:pt>
          <cx:pt idx="290">Family</cx:pt>
          <cx:pt idx="291">Family</cx:pt>
          <cx:pt idx="292">Family</cx:pt>
          <cx:pt idx="293">Family</cx:pt>
          <cx:pt idx="294">Family</cx:pt>
          <cx:pt idx="295">Family</cx:pt>
          <cx:pt idx="296">Family</cx:pt>
          <cx:pt idx="297">Family</cx:pt>
          <cx:pt idx="298">Family</cx:pt>
          <cx:pt idx="299">Music</cx:pt>
          <cx:pt idx="300">Music</cx:pt>
          <cx:pt idx="301">Music</cx:pt>
          <cx:pt idx="302">Music</cx:pt>
          <cx:pt idx="303">Music</cx:pt>
          <cx:pt idx="304">Music</cx:pt>
          <cx:pt idx="305">Music</cx:pt>
          <cx:pt idx="306">Music</cx:pt>
          <cx:pt idx="307">Music</cx:pt>
          <cx:pt idx="308">Music</cx:pt>
          <cx:pt idx="309">Music</cx:pt>
          <cx:pt idx="310">Music</cx:pt>
          <cx:pt idx="311">Music</cx:pt>
          <cx:pt idx="312">Music</cx:pt>
          <cx:pt idx="313">Music</cx:pt>
          <cx:pt idx="314">Music</cx:pt>
          <cx:pt idx="315">Music</cx:pt>
          <cx:pt idx="316">Music</cx:pt>
          <cx:pt idx="317">Music</cx:pt>
          <cx:pt idx="318">Music</cx:pt>
          <cx:pt idx="319">Music</cx:pt>
          <cx:pt idx="320">Music</cx:pt>
          <cx:pt idx="321">Music</cx:pt>
          <cx:pt idx="322">Music</cx:pt>
          <cx:pt idx="323">Music</cx:pt>
          <cx:pt idx="324">Music</cx:pt>
          <cx:pt idx="325">Music</cx:pt>
          <cx:pt idx="326">Music</cx:pt>
          <cx:pt idx="327">Music</cx:pt>
          <cx:pt idx="328">Music</cx:pt>
          <cx:pt idx="329">Music</cx:pt>
          <cx:pt idx="330">Music</cx:pt>
          <cx:pt idx="331">Music</cx:pt>
          <cx:pt idx="332">Music</cx:pt>
          <cx:pt idx="333">Music</cx:pt>
          <cx:pt idx="334">Music</cx:pt>
          <cx:pt idx="335">Music</cx:pt>
          <cx:pt idx="336">Music</cx:pt>
          <cx:pt idx="337">Music</cx:pt>
          <cx:pt idx="338">Music</cx:pt>
          <cx:pt idx="339">Music</cx:pt>
          <cx:pt idx="340">Music</cx:pt>
          <cx:pt idx="341">Music</cx:pt>
          <cx:pt idx="342">Music</cx:pt>
          <cx:pt idx="343">Music</cx:pt>
          <cx:pt idx="344">Music</cx:pt>
          <cx:pt idx="345">Music</cx:pt>
          <cx:pt idx="346">Music</cx:pt>
          <cx:pt idx="347">Music</cx:pt>
          <cx:pt idx="348">Music</cx:pt>
          <cx:pt idx="349">Music</cx:pt>
        </cx:lvl>
      </cx:strDim>
      <cx:numDim type="val">
        <cx:f>'Question 1'!$C$2:$C$351</cx:f>
        <cx:lvl ptCount="350" formatCode="General">
          <cx:pt idx="0">22</cx:pt>
          <cx:pt idx="1">21</cx:pt>
          <cx:pt idx="2">17</cx:pt>
          <cx:pt idx="3">27</cx:pt>
          <cx:pt idx="4">22</cx:pt>
          <cx:pt idx="5">19</cx:pt>
          <cx:pt idx="6">18</cx:pt>
          <cx:pt idx="7">13</cx:pt>
          <cx:pt idx="8">25</cx:pt>
          <cx:pt idx="9">19</cx:pt>
          <cx:pt idx="10">21</cx:pt>
          <cx:pt idx="11">9</cx:pt>
          <cx:pt idx="12">8</cx:pt>
          <cx:pt idx="13">30</cx:pt>
          <cx:pt idx="14">14</cx:pt>
          <cx:pt idx="15">19</cx:pt>
          <cx:pt idx="16">25</cx:pt>
          <cx:pt idx="17">6</cx:pt>
          <cx:pt idx="18">7</cx:pt>
          <cx:pt idx="19">22</cx:pt>
          <cx:pt idx="20">22</cx:pt>
          <cx:pt idx="21">20</cx:pt>
          <cx:pt idx="22">27</cx:pt>
          <cx:pt idx="23">27</cx:pt>
          <cx:pt idx="24">9</cx:pt>
          <cx:pt idx="25">20</cx:pt>
          <cx:pt idx="26">13</cx:pt>
          <cx:pt idx="27">24</cx:pt>
          <cx:pt idx="28">18</cx:pt>
          <cx:pt idx="29">18</cx:pt>
          <cx:pt idx="30">17</cx:pt>
          <cx:pt idx="31">7</cx:pt>
          <cx:pt idx="32">32</cx:pt>
          <cx:pt idx="33">17</cx:pt>
          <cx:pt idx="34">7</cx:pt>
          <cx:pt idx="35">12</cx:pt>
          <cx:pt idx="36">7</cx:pt>
          <cx:pt idx="37">9</cx:pt>
          <cx:pt idx="38">18</cx:pt>
          <cx:pt idx="39">15</cx:pt>
          <cx:pt idx="40">25</cx:pt>
          <cx:pt idx="41">24</cx:pt>
          <cx:pt idx="42">22</cx:pt>
          <cx:pt idx="43">19</cx:pt>
          <cx:pt idx="44">11</cx:pt>
          <cx:pt idx="45">17</cx:pt>
          <cx:pt idx="46">16</cx:pt>
          <cx:pt idx="47">8</cx:pt>
          <cx:pt idx="48">20</cx:pt>
          <cx:pt idx="49">20</cx:pt>
          <cx:pt idx="50">23</cx:pt>
          <cx:pt idx="51">15</cx:pt>
          <cx:pt idx="52">29</cx:pt>
          <cx:pt idx="53">17</cx:pt>
          <cx:pt idx="54">24</cx:pt>
          <cx:pt idx="55">25</cx:pt>
          <cx:pt idx="56">11</cx:pt>
          <cx:pt idx="57">19</cx:pt>
          <cx:pt idx="58">23</cx:pt>
          <cx:pt idx="59">26</cx:pt>
          <cx:pt idx="60">14</cx:pt>
          <cx:pt idx="61">21</cx:pt>
          <cx:pt idx="62">16</cx:pt>
          <cx:pt idx="63">18</cx:pt>
          <cx:pt idx="64">19</cx:pt>
          <cx:pt idx="65">22</cx:pt>
          <cx:pt idx="66">10</cx:pt>
          <cx:pt idx="67">15</cx:pt>
          <cx:pt idx="68">15</cx:pt>
          <cx:pt idx="69">8</cx:pt>
          <cx:pt idx="70">21</cx:pt>
          <cx:pt idx="71">15</cx:pt>
          <cx:pt idx="72">10</cx:pt>
          <cx:pt idx="73">6</cx:pt>
          <cx:pt idx="74">23</cx:pt>
          <cx:pt idx="75">9</cx:pt>
          <cx:pt idx="76">7</cx:pt>
          <cx:pt idx="77">21</cx:pt>
          <cx:pt idx="78">24</cx:pt>
          <cx:pt idx="79">13</cx:pt>
          <cx:pt idx="80">5</cx:pt>
          <cx:pt idx="81">19</cx:pt>
          <cx:pt idx="82">21</cx:pt>
          <cx:pt idx="83">28</cx:pt>
          <cx:pt idx="84">19</cx:pt>
          <cx:pt idx="85">16</cx:pt>
          <cx:pt idx="86">16</cx:pt>
          <cx:pt idx="87">20</cx:pt>
          <cx:pt idx="88">13</cx:pt>
          <cx:pt idx="89">17</cx:pt>
          <cx:pt idx="90">30</cx:pt>
          <cx:pt idx="91">27</cx:pt>
          <cx:pt idx="92">6</cx:pt>
          <cx:pt idx="93">24</cx:pt>
          <cx:pt idx="94">15</cx:pt>
          <cx:pt idx="95">11</cx:pt>
          <cx:pt idx="96">9</cx:pt>
          <cx:pt idx="97">7</cx:pt>
          <cx:pt idx="98">10</cx:pt>
          <cx:pt idx="99">13</cx:pt>
          <cx:pt idx="100">15</cx:pt>
          <cx:pt idx="101">23</cx:pt>
          <cx:pt idx="102">17</cx:pt>
          <cx:pt idx="103">18</cx:pt>
          <cx:pt idx="104">31</cx:pt>
          <cx:pt idx="105">21</cx:pt>
          <cx:pt idx="106">11</cx:pt>
          <cx:pt idx="107">18</cx:pt>
          <cx:pt idx="108">25</cx:pt>
          <cx:pt idx="109">21</cx:pt>
          <cx:pt idx="110">24</cx:pt>
          <cx:pt idx="111">11</cx:pt>
          <cx:pt idx="112">19</cx:pt>
          <cx:pt idx="113">29</cx:pt>
          <cx:pt idx="114">6</cx:pt>
          <cx:pt idx="115">11</cx:pt>
          <cx:pt idx="116">15</cx:pt>
          <cx:pt idx="117">11</cx:pt>
          <cx:pt idx="118">12</cx:pt>
          <cx:pt idx="119">6</cx:pt>
          <cx:pt idx="120">20</cx:pt>
          <cx:pt idx="121">17</cx:pt>
          <cx:pt idx="122">21</cx:pt>
          <cx:pt idx="123">11</cx:pt>
          <cx:pt idx="124">24</cx:pt>
          <cx:pt idx="125">18</cx:pt>
          <cx:pt idx="126">24</cx:pt>
          <cx:pt idx="127">24</cx:pt>
          <cx:pt idx="128">5</cx:pt>
          <cx:pt idx="129">18</cx:pt>
          <cx:pt idx="130">14</cx:pt>
          <cx:pt idx="131">7</cx:pt>
          <cx:pt idx="132">27</cx:pt>
          <cx:pt idx="133">21</cx:pt>
          <cx:pt idx="134">25</cx:pt>
          <cx:pt idx="135">6</cx:pt>
          <cx:pt idx="136">30</cx:pt>
          <cx:pt idx="137">18</cx:pt>
          <cx:pt idx="138">9</cx:pt>
          <cx:pt idx="139">28</cx:pt>
          <cx:pt idx="140">9</cx:pt>
          <cx:pt idx="141">18</cx:pt>
          <cx:pt idx="142">26</cx:pt>
          <cx:pt idx="143">11</cx:pt>
          <cx:pt idx="144">26</cx:pt>
          <cx:pt idx="145">16</cx:pt>
          <cx:pt idx="146">10</cx:pt>
          <cx:pt idx="147">20</cx:pt>
          <cx:pt idx="148">13</cx:pt>
          <cx:pt idx="149">17</cx:pt>
          <cx:pt idx="150">8</cx:pt>
          <cx:pt idx="151">27</cx:pt>
          <cx:pt idx="152">14</cx:pt>
          <cx:pt idx="153">10</cx:pt>
          <cx:pt idx="154">8</cx:pt>
          <cx:pt idx="155">26</cx:pt>
          <cx:pt idx="156">20</cx:pt>
          <cx:pt idx="157">17</cx:pt>
          <cx:pt idx="158">11</cx:pt>
          <cx:pt idx="159">14</cx:pt>
          <cx:pt idx="160">19</cx:pt>
          <cx:pt idx="161">20</cx:pt>
          <cx:pt idx="162">19</cx:pt>
          <cx:pt idx="163">10</cx:pt>
          <cx:pt idx="164">17</cx:pt>
          <cx:pt idx="165">6</cx:pt>
          <cx:pt idx="166">9</cx:pt>
          <cx:pt idx="167">13</cx:pt>
          <cx:pt idx="168">23</cx:pt>
          <cx:pt idx="169">16</cx:pt>
          <cx:pt idx="170">31</cx:pt>
          <cx:pt idx="171">25</cx:pt>
          <cx:pt idx="172">11</cx:pt>
          <cx:pt idx="173">28</cx:pt>
          <cx:pt idx="174">15</cx:pt>
          <cx:pt idx="175">26</cx:pt>
          <cx:pt idx="176">15</cx:pt>
          <cx:pt idx="177">15</cx:pt>
          <cx:pt idx="178">20</cx:pt>
          <cx:pt idx="179">24</cx:pt>
          <cx:pt idx="180">30</cx:pt>
          <cx:pt idx="181">28</cx:pt>
          <cx:pt idx="182">7</cx:pt>
          <cx:pt idx="183">7</cx:pt>
          <cx:pt idx="184">9</cx:pt>
          <cx:pt idx="185">13</cx:pt>
          <cx:pt idx="186">21</cx:pt>
          <cx:pt idx="187">25</cx:pt>
          <cx:pt idx="188">17</cx:pt>
          <cx:pt idx="189">10</cx:pt>
          <cx:pt idx="190">17</cx:pt>
          <cx:pt idx="191">21</cx:pt>
          <cx:pt idx="192">17</cx:pt>
          <cx:pt idx="193">5</cx:pt>
          <cx:pt idx="194">14</cx:pt>
          <cx:pt idx="195">18</cx:pt>
          <cx:pt idx="196">24</cx:pt>
          <cx:pt idx="197">18</cx:pt>
          <cx:pt idx="198">12</cx:pt>
          <cx:pt idx="199">24</cx:pt>
          <cx:pt idx="200">22</cx:pt>
          <cx:pt idx="201">14</cx:pt>
          <cx:pt idx="202">24</cx:pt>
          <cx:pt idx="203">10</cx:pt>
          <cx:pt idx="204">18</cx:pt>
          <cx:pt idx="205">15</cx:pt>
          <cx:pt idx="206">25</cx:pt>
          <cx:pt idx="207">13</cx:pt>
          <cx:pt idx="208">13</cx:pt>
          <cx:pt idx="209">10</cx:pt>
          <cx:pt idx="210">27</cx:pt>
          <cx:pt idx="211">18</cx:pt>
          <cx:pt idx="212">13</cx:pt>
          <cx:pt idx="213">17</cx:pt>
          <cx:pt idx="214">20</cx:pt>
          <cx:pt idx="215">16</cx:pt>
          <cx:pt idx="216">6</cx:pt>
          <cx:pt idx="217">14</cx:pt>
          <cx:pt idx="218">13</cx:pt>
          <cx:pt idx="219">14</cx:pt>
          <cx:pt idx="220">22</cx:pt>
          <cx:pt idx="221">10</cx:pt>
          <cx:pt idx="222">23</cx:pt>
          <cx:pt idx="223">15</cx:pt>
          <cx:pt idx="224">18</cx:pt>
          <cx:pt idx="225">11</cx:pt>
          <cx:pt idx="226">20</cx:pt>
          <cx:pt idx="227">15</cx:pt>
          <cx:pt idx="228">26</cx:pt>
          <cx:pt idx="229">8</cx:pt>
          <cx:pt idx="230">9</cx:pt>
          <cx:pt idx="231">31</cx:pt>
          <cx:pt idx="232">12</cx:pt>
          <cx:pt idx="233">31</cx:pt>
          <cx:pt idx="234">24</cx:pt>
          <cx:pt idx="235">16</cx:pt>
          <cx:pt idx="236">7</cx:pt>
          <cx:pt idx="237">13</cx:pt>
          <cx:pt idx="238">13</cx:pt>
          <cx:pt idx="239">12</cx:pt>
          <cx:pt idx="240">10</cx:pt>
          <cx:pt idx="241">21</cx:pt>
          <cx:pt idx="242">5</cx:pt>
          <cx:pt idx="243">20</cx:pt>
          <cx:pt idx="244">13</cx:pt>
          <cx:pt idx="245">20</cx:pt>
          <cx:pt idx="246">17</cx:pt>
          <cx:pt idx="247">17</cx:pt>
          <cx:pt idx="248">13</cx:pt>
          <cx:pt idx="249">20</cx:pt>
          <cx:pt idx="250">6</cx:pt>
          <cx:pt idx="251">19</cx:pt>
          <cx:pt idx="252">25</cx:pt>
          <cx:pt idx="253">25</cx:pt>
          <cx:pt idx="254">12</cx:pt>
          <cx:pt idx="255">19</cx:pt>
          <cx:pt idx="256">17</cx:pt>
          <cx:pt idx="257">21</cx:pt>
          <cx:pt idx="258">26</cx:pt>
          <cx:pt idx="259">22</cx:pt>
          <cx:pt idx="260">23</cx:pt>
          <cx:pt idx="261">15</cx:pt>
          <cx:pt idx="262">16</cx:pt>
          <cx:pt idx="263">24</cx:pt>
          <cx:pt idx="264">19</cx:pt>
          <cx:pt idx="265">6</cx:pt>
          <cx:pt idx="266">9</cx:pt>
          <cx:pt idx="267">10</cx:pt>
          <cx:pt idx="268">17</cx:pt>
          <cx:pt idx="269">9</cx:pt>
          <cx:pt idx="270">15</cx:pt>
          <cx:pt idx="271">27</cx:pt>
          <cx:pt idx="272">19</cx:pt>
          <cx:pt idx="273">13</cx:pt>
          <cx:pt idx="274">31</cx:pt>
          <cx:pt idx="275">15</cx:pt>
          <cx:pt idx="276">13</cx:pt>
          <cx:pt idx="277">16</cx:pt>
          <cx:pt idx="278">12</cx:pt>
          <cx:pt idx="279">7</cx:pt>
          <cx:pt idx="280">11</cx:pt>
          <cx:pt idx="281">19</cx:pt>
          <cx:pt idx="282">27</cx:pt>
          <cx:pt idx="283">18</cx:pt>
          <cx:pt idx="284">21</cx:pt>
          <cx:pt idx="285">13</cx:pt>
          <cx:pt idx="286">31</cx:pt>
          <cx:pt idx="287">20</cx:pt>
          <cx:pt idx="288">10</cx:pt>
          <cx:pt idx="289">15</cx:pt>
          <cx:pt idx="290">24</cx:pt>
          <cx:pt idx="291">8</cx:pt>
          <cx:pt idx="292">9</cx:pt>
          <cx:pt idx="293">13</cx:pt>
          <cx:pt idx="294">14</cx:pt>
          <cx:pt idx="295">8</cx:pt>
          <cx:pt idx="296">13</cx:pt>
          <cx:pt idx="297">14</cx:pt>
          <cx:pt idx="298">16</cx:pt>
          <cx:pt idx="299">26</cx:pt>
          <cx:pt idx="300">18</cx:pt>
          <cx:pt idx="301">10</cx:pt>
          <cx:pt idx="302">23</cx:pt>
          <cx:pt idx="303">22</cx:pt>
          <cx:pt idx="304">11</cx:pt>
          <cx:pt idx="305">9</cx:pt>
          <cx:pt idx="306">29</cx:pt>
          <cx:pt idx="307">13</cx:pt>
          <cx:pt idx="308">19</cx:pt>
          <cx:pt idx="309">7</cx:pt>
          <cx:pt idx="310">29</cx:pt>
          <cx:pt idx="311">29</cx:pt>
          <cx:pt idx="312">27</cx:pt>
          <cx:pt idx="313">21</cx:pt>
          <cx:pt idx="314">7</cx:pt>
          <cx:pt idx="315">29</cx:pt>
          <cx:pt idx="316">17</cx:pt>
          <cx:pt idx="317">20</cx:pt>
          <cx:pt idx="318">29</cx:pt>
          <cx:pt idx="319">8</cx:pt>
          <cx:pt idx="320">17</cx:pt>
          <cx:pt idx="321">7</cx:pt>
          <cx:pt idx="322">14</cx:pt>
          <cx:pt idx="323">9</cx:pt>
          <cx:pt idx="324">20</cx:pt>
          <cx:pt idx="325">10</cx:pt>
          <cx:pt idx="326">9</cx:pt>
          <cx:pt idx="327">13</cx:pt>
          <cx:pt idx="328">20</cx:pt>
          <cx:pt idx="329">12</cx:pt>
          <cx:pt idx="330">15</cx:pt>
          <cx:pt idx="331">10</cx:pt>
          <cx:pt idx="332">20</cx:pt>
          <cx:pt idx="333">14</cx:pt>
          <cx:pt idx="334">8</cx:pt>
          <cx:pt idx="335">9</cx:pt>
          <cx:pt idx="336">24</cx:pt>
          <cx:pt idx="337">8</cx:pt>
          <cx:pt idx="338">32</cx:pt>
          <cx:pt idx="339">16</cx:pt>
          <cx:pt idx="340">11</cx:pt>
          <cx:pt idx="341">17</cx:pt>
          <cx:pt idx="342">27</cx:pt>
          <cx:pt idx="343">6</cx:pt>
          <cx:pt idx="344">14</cx:pt>
          <cx:pt idx="345">18</cx:pt>
          <cx:pt idx="346">16</cx:pt>
          <cx:pt idx="347">9</cx:pt>
          <cx:pt idx="348">16</cx:pt>
          <cx:pt idx="349">6</cx:pt>
        </cx:lvl>
      </cx:numDim>
    </cx:data>
  </cx:chartData>
  <cx:chart>
    <cx:title pos="t" align="ctr" overlay="0">
      <cx:tx>
        <cx:txData>
          <cx:v>#of Movies Rented out by Genre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lang="en-US" sz="1800">
              <a:ln>
                <a:noFill/>
              </a:ln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r>
            <a:rPr lang="en-US" sz="18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rPr>
            <a:t>#of Movies Rented out by Genre</a:t>
          </a:r>
        </a:p>
      </cx:txPr>
    </cx:title>
    <cx:plotArea>
      <cx:plotAreaRegion>
        <cx:series layoutId="clusteredColumn" uniqueId="{1D78F457-43B4-5649-91C5-B2A874731D2A}">
          <cx:tx>
            <cx:txData>
              <cx:f>'Question 1'!$C$1</cx:f>
              <cx:v>rental_count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 sz="1100" b="0" i="0" u="none" strike="noStrike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x:txPr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E823F588-43B7-B04B-A2BF-2DDF4AAF6D30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100" b="0" i="0" u="none" strike="noStrike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100" b="0" i="0" u="none" strike="noStrike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100" b="0" i="0" u="none" strike="noStrike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  <cx:spPr>
    <a:noFill/>
    <a:ln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263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116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884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9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525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197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81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789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440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709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503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179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CD8-907F-42A5-AF6C-F29C94D82314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8C3D-A4B8-44C1-A2D8-F5B663D7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5008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Project:- </a:t>
            </a:r>
            <a:r>
              <a:rPr lang="en-US" b="1" dirty="0"/>
              <a:t>Investigate a Relational 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AF72-ED2B-4CDE-BA70-D88BD300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754" y="2341940"/>
            <a:ext cx="3999900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800" dirty="0"/>
              <a:t>By: </a:t>
            </a:r>
            <a:r>
              <a:rPr lang="en-US" sz="1800" dirty="0" err="1"/>
              <a:t>Yashika</a:t>
            </a:r>
            <a:r>
              <a:rPr lang="en-US" sz="1800" dirty="0"/>
              <a:t> </a:t>
            </a:r>
            <a:r>
              <a:rPr lang="en-US" sz="1800" dirty="0" err="1"/>
              <a:t>Paneri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032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79545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defTabSz="460375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1): Which genre of movie were most checked out in the 4</a:t>
            </a:r>
            <a:r>
              <a:rPr lang="en" sz="1800" b="1" baseline="30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</a:t>
            </a:r>
            <a:r>
              <a:rPr lang="en" sz="1800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	quartile of rental duration?</a:t>
            </a:r>
            <a:endParaRPr sz="1800" b="1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329186" y="2024675"/>
            <a:ext cx="3591300" cy="109415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&lt;In the 4</a:t>
            </a:r>
            <a:r>
              <a:rPr lang="en" baseline="30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quartile of longest rented out movies, ‘Animation’ and ‘Family’ movies were the most popular genre.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062E06-8B68-6B49-B006-D102DA00C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915930"/>
              </p:ext>
            </p:extLst>
          </p:nvPr>
        </p:nvGraphicFramePr>
        <p:xfrm>
          <a:off x="293859" y="1035450"/>
          <a:ext cx="486434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7434"/>
            <a:ext cx="9144000" cy="54269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</a:t>
            </a:r>
            <a:r>
              <a:rPr lang="en-IN" sz="1800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2): </a:t>
            </a:r>
            <a:r>
              <a:rPr lang="en" sz="1800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What is the shortest and longest rental duration?</a:t>
            </a:r>
            <a:endParaRPr sz="1800" b="1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054122" y="1964556"/>
            <a:ext cx="3591300" cy="121438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&lt;Shortest rental duration is three days while the longest is seven days. Also seen from the graph, same rental days can be categorized into either 1</a:t>
            </a:r>
            <a:r>
              <a:rPr lang="en" baseline="30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st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or 2</a:t>
            </a:r>
            <a:r>
              <a:rPr lang="en" baseline="30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nd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quartile. &gt;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59D594-7610-3D47-9EE8-19AAFC348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041895"/>
              </p:ext>
            </p:extLst>
          </p:nvPr>
        </p:nvGraphicFramePr>
        <p:xfrm>
          <a:off x="394500" y="906966"/>
          <a:ext cx="4572000" cy="3254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56499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3): How many times were ‘Animation Movies’ rented out? 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247410" y="1959039"/>
            <a:ext cx="3591300" cy="114057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&lt;Animation movies was rented out the most followed by family genre. Music genre was the least rented out category among f</a:t>
            </a:r>
            <a:r>
              <a:rPr lang="en-US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am</a:t>
            </a:r>
            <a:r>
              <a:rPr lang="en" dirty="0" err="1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ily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movies. &gt;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9762742"/>
                  </p:ext>
                </p:extLst>
              </p:nvPr>
            </p:nvGraphicFramePr>
            <p:xfrm>
              <a:off x="236950" y="993026"/>
              <a:ext cx="4921250" cy="3072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950" y="993026"/>
                <a:ext cx="4921250" cy="307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14868"/>
            <a:ext cx="9144000" cy="79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defTabSz="401638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4): </a:t>
            </a: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How many rentals did each store process in July and August                                       	 of 2005? </a:t>
            </a:r>
            <a:endParaRPr sz="1800" b="1"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036023" y="1107365"/>
            <a:ext cx="3591300" cy="3072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&lt;Both stores performed similar in terms of rentals in both July and August of 2005&gt;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*I cou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ldn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’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t produce the whole data because the Project page was down (It contained ‘papers’ ERD not ‘actors’)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 This data is from what I jotted down earlier while I was doing the project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5E21A0-526E-244E-9E1E-364D8FF82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895815"/>
              </p:ext>
            </p:extLst>
          </p:nvPr>
        </p:nvGraphicFramePr>
        <p:xfrm>
          <a:off x="121544" y="1107365"/>
          <a:ext cx="4914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256</TotalTime>
  <Words>262</Words>
  <Application>Microsoft Office PowerPoint</Application>
  <PresentationFormat>On-screen Show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Times New Roman</vt:lpstr>
      <vt:lpstr>Arial</vt:lpstr>
      <vt:lpstr>Gallery</vt:lpstr>
      <vt:lpstr>Project:- Investigate a Relational Database </vt:lpstr>
      <vt:lpstr>  1): Which genre of movie were most checked out in the 4th  quartile of rental duration?</vt:lpstr>
      <vt:lpstr>  2): What is the shortest and longest rental duration?</vt:lpstr>
      <vt:lpstr>  3): How many times were ‘Animation Movies’ rented out? </vt:lpstr>
      <vt:lpstr>  4): How many rentals did each store process in July and August                                         of 2005?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How many times were 'Family Movies’ rented out?</dc:title>
  <dc:creator>Saurav Raghuvanshi</dc:creator>
  <cp:lastModifiedBy>YASH VIRAS</cp:lastModifiedBy>
  <cp:revision>10</cp:revision>
  <dcterms:modified xsi:type="dcterms:W3CDTF">2020-06-03T07:52:15Z</dcterms:modified>
</cp:coreProperties>
</file>