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9f91a43e7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9f91a43e7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9fa4c570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9fa4c570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9fa4c570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9fa4c570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6350"/>
            <a:ext cx="9144100" cy="5149935"/>
            <a:chOff x="0" y="-8467"/>
            <a:chExt cx="12192133" cy="6866580"/>
          </a:xfrm>
        </p:grpSpPr>
        <p:sp>
          <p:nvSpPr>
            <p:cNvPr id="24" name="Google Shape;24;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019"/>
              </a:schemeClr>
            </a:solidFill>
            <a:ln>
              <a:noFill/>
            </a:ln>
          </p:spPr>
        </p:sp>
        <p:cxnSp>
          <p:nvCxnSpPr>
            <p:cNvPr id="25" name="Google Shape;25;p2"/>
            <p:cNvCxnSpPr/>
            <p:nvPr/>
          </p:nvCxnSpPr>
          <p:spPr>
            <a:xfrm>
              <a:off x="9371012" y="0"/>
              <a:ext cx="1219200" cy="6858000"/>
            </a:xfrm>
            <a:prstGeom prst="straightConnector1">
              <a:avLst/>
            </a:prstGeom>
            <a:noFill/>
            <a:ln cap="flat" cmpd="sng" w="9525">
              <a:solidFill>
                <a:schemeClr val="accent1">
                  <a:alpha val="69019"/>
                </a:schemeClr>
              </a:solidFill>
              <a:prstDash val="solid"/>
              <a:round/>
              <a:headEnd len="sm" w="sm" type="none"/>
              <a:tailEnd len="sm" w="sm" type="none"/>
            </a:ln>
          </p:spPr>
        </p:cxnSp>
        <p:cxnSp>
          <p:nvCxnSpPr>
            <p:cNvPr id="26" name="Google Shape;26;p2"/>
            <p:cNvCxnSpPr/>
            <p:nvPr/>
          </p:nvCxnSpPr>
          <p:spPr>
            <a:xfrm flipH="1">
              <a:off x="7425125" y="3681413"/>
              <a:ext cx="4763700" cy="3176700"/>
            </a:xfrm>
            <a:prstGeom prst="straightConnector1">
              <a:avLst/>
            </a:prstGeom>
            <a:noFill/>
            <a:ln cap="flat" cmpd="sng" w="9525">
              <a:solidFill>
                <a:schemeClr val="accent1">
                  <a:alpha val="69019"/>
                </a:schemeClr>
              </a:solidFill>
              <a:prstDash val="solid"/>
              <a:round/>
              <a:headEnd len="sm" w="sm" type="none"/>
              <a:tailEnd len="sm" w="sm" type="none"/>
            </a:ln>
          </p:spPr>
        </p:cxnSp>
        <p:sp>
          <p:nvSpPr>
            <p:cNvPr id="27" name="Google Shape;27;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4901"/>
              </a:schemeClr>
            </a:solidFill>
            <a:ln>
              <a:noFill/>
            </a:ln>
          </p:spPr>
        </p:sp>
        <p:sp>
          <p:nvSpPr>
            <p:cNvPr id="28" name="Google Shape;28;p2"/>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800" cy="3810000"/>
            </a:xfrm>
            <a:prstGeom prst="triangle">
              <a:avLst>
                <a:gd fmla="val 100000" name="adj"/>
              </a:avLst>
            </a:prstGeom>
            <a:solidFill>
              <a:srgbClr val="16B0E3">
                <a:alpha val="65098"/>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 name="Google Shape;30;p2"/>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019"/>
              </a:srgbClr>
            </a:solidFill>
            <a:ln>
              <a:noFill/>
            </a:ln>
          </p:spPr>
        </p:sp>
        <p:sp>
          <p:nvSpPr>
            <p:cNvPr id="31" name="Google Shape;31;p2"/>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019"/>
              </a:schemeClr>
            </a:solidFill>
            <a:ln>
              <a:noFill/>
            </a:ln>
          </p:spPr>
        </p:sp>
        <p:sp>
          <p:nvSpPr>
            <p:cNvPr id="32" name="Google Shape;32;p2"/>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
            <p:cNvSpPr/>
            <p:nvPr/>
          </p:nvSpPr>
          <p:spPr>
            <a:xfrm>
              <a:off x="10371666" y="3589867"/>
              <a:ext cx="1817100" cy="3268200"/>
            </a:xfrm>
            <a:prstGeom prst="triangle">
              <a:avLst>
                <a:gd fmla="val 100000" name="adj"/>
              </a:avLst>
            </a:prstGeom>
            <a:solidFill>
              <a:srgbClr val="16B0E3">
                <a:alpha val="65098"/>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130300" y="1803400"/>
            <a:ext cx="5825100" cy="1234800"/>
          </a:xfrm>
          <a:prstGeom prst="rect">
            <a:avLst/>
          </a:prstGeom>
          <a:noFill/>
          <a:ln>
            <a:noFill/>
          </a:ln>
        </p:spPr>
        <p:txBody>
          <a:bodyPr anchorCtr="0" anchor="b" bIns="34275" lIns="68575" spcFirstLastPara="1" rIns="68575" wrap="square" tIns="34275">
            <a:noAutofit/>
          </a:bodyPr>
          <a:lstStyle>
            <a:lvl1pPr lvl="0" algn="r">
              <a:lnSpc>
                <a:spcPct val="100000"/>
              </a:lnSpc>
              <a:spcBef>
                <a:spcPts val="0"/>
              </a:spcBef>
              <a:spcAft>
                <a:spcPts val="0"/>
              </a:spcAft>
              <a:buClr>
                <a:schemeClr val="accent1"/>
              </a:buClr>
              <a:buSzPts val="4100"/>
              <a:buFont typeface="Trebuchet MS"/>
              <a:buNone/>
              <a:defRPr sz="41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2"/>
          <p:cNvSpPr txBox="1"/>
          <p:nvPr>
            <p:ph idx="1" type="subTitle"/>
          </p:nvPr>
        </p:nvSpPr>
        <p:spPr>
          <a:xfrm>
            <a:off x="1130300" y="3038125"/>
            <a:ext cx="5825100" cy="822600"/>
          </a:xfrm>
          <a:prstGeom prst="rect">
            <a:avLst/>
          </a:prstGeom>
          <a:noFill/>
          <a:ln>
            <a:noFill/>
          </a:ln>
        </p:spPr>
        <p:txBody>
          <a:bodyPr anchorCtr="0" anchor="t" bIns="34275" lIns="68575" spcFirstLastPara="1" rIns="68575" wrap="square" tIns="34275">
            <a:normAutofit/>
          </a:bodyPr>
          <a:lstStyle>
            <a:lvl1pPr lvl="0" algn="r">
              <a:lnSpc>
                <a:spcPct val="100000"/>
              </a:lnSpc>
              <a:spcBef>
                <a:spcPts val="800"/>
              </a:spcBef>
              <a:spcAft>
                <a:spcPts val="0"/>
              </a:spcAft>
              <a:buSzPts val="1100"/>
              <a:buNone/>
              <a:defRPr>
                <a:solidFill>
                  <a:srgbClr val="7F7F7F"/>
                </a:solidFill>
              </a:defRPr>
            </a:lvl1pPr>
            <a:lvl2pPr lvl="1" algn="ctr">
              <a:lnSpc>
                <a:spcPct val="100000"/>
              </a:lnSpc>
              <a:spcBef>
                <a:spcPts val="800"/>
              </a:spcBef>
              <a:spcAft>
                <a:spcPts val="0"/>
              </a:spcAft>
              <a:buSzPts val="1000"/>
              <a:buNone/>
              <a:defRPr>
                <a:solidFill>
                  <a:srgbClr val="888888"/>
                </a:solidFill>
              </a:defRPr>
            </a:lvl2pPr>
            <a:lvl3pPr lvl="2" algn="ctr">
              <a:lnSpc>
                <a:spcPct val="100000"/>
              </a:lnSpc>
              <a:spcBef>
                <a:spcPts val="800"/>
              </a:spcBef>
              <a:spcAft>
                <a:spcPts val="0"/>
              </a:spcAft>
              <a:buSzPts val="800"/>
              <a:buNone/>
              <a:defRPr>
                <a:solidFill>
                  <a:srgbClr val="888888"/>
                </a:solidFill>
              </a:defRPr>
            </a:lvl3pPr>
            <a:lvl4pPr lvl="3" algn="ctr">
              <a:lnSpc>
                <a:spcPct val="100000"/>
              </a:lnSpc>
              <a:spcBef>
                <a:spcPts val="800"/>
              </a:spcBef>
              <a:spcAft>
                <a:spcPts val="0"/>
              </a:spcAft>
              <a:buSzPts val="700"/>
              <a:buNone/>
              <a:defRPr>
                <a:solidFill>
                  <a:srgbClr val="888888"/>
                </a:solidFill>
              </a:defRPr>
            </a:lvl4pPr>
            <a:lvl5pPr lvl="4" algn="ctr">
              <a:lnSpc>
                <a:spcPct val="100000"/>
              </a:lnSpc>
              <a:spcBef>
                <a:spcPts val="800"/>
              </a:spcBef>
              <a:spcAft>
                <a:spcPts val="0"/>
              </a:spcAft>
              <a:buSzPts val="700"/>
              <a:buNone/>
              <a:defRPr>
                <a:solidFill>
                  <a:srgbClr val="888888"/>
                </a:solidFill>
              </a:defRPr>
            </a:lvl5pPr>
            <a:lvl6pPr lvl="5" algn="ctr">
              <a:lnSpc>
                <a:spcPct val="100000"/>
              </a:lnSpc>
              <a:spcBef>
                <a:spcPts val="800"/>
              </a:spcBef>
              <a:spcAft>
                <a:spcPts val="0"/>
              </a:spcAft>
              <a:buSzPts val="700"/>
              <a:buNone/>
              <a:defRPr>
                <a:solidFill>
                  <a:srgbClr val="888888"/>
                </a:solidFill>
              </a:defRPr>
            </a:lvl6pPr>
            <a:lvl7pPr lvl="6" algn="ctr">
              <a:lnSpc>
                <a:spcPct val="100000"/>
              </a:lnSpc>
              <a:spcBef>
                <a:spcPts val="800"/>
              </a:spcBef>
              <a:spcAft>
                <a:spcPts val="0"/>
              </a:spcAft>
              <a:buSzPts val="700"/>
              <a:buNone/>
              <a:defRPr>
                <a:solidFill>
                  <a:srgbClr val="888888"/>
                </a:solidFill>
              </a:defRPr>
            </a:lvl7pPr>
            <a:lvl8pPr lvl="7" algn="ctr">
              <a:lnSpc>
                <a:spcPct val="100000"/>
              </a:lnSpc>
              <a:spcBef>
                <a:spcPts val="800"/>
              </a:spcBef>
              <a:spcAft>
                <a:spcPts val="0"/>
              </a:spcAft>
              <a:buSzPts val="700"/>
              <a:buNone/>
              <a:defRPr>
                <a:solidFill>
                  <a:srgbClr val="888888"/>
                </a:solidFill>
              </a:defRPr>
            </a:lvl8pPr>
            <a:lvl9pPr lvl="8" algn="ctr">
              <a:lnSpc>
                <a:spcPct val="100000"/>
              </a:lnSpc>
              <a:spcBef>
                <a:spcPts val="800"/>
              </a:spcBef>
              <a:spcAft>
                <a:spcPts val="0"/>
              </a:spcAft>
              <a:buSzPts val="700"/>
              <a:buNone/>
              <a:defRPr>
                <a:solidFill>
                  <a:srgbClr val="888888"/>
                </a:solidFill>
              </a:defRPr>
            </a:lvl9pPr>
          </a:lstStyle>
          <a:p/>
        </p:txBody>
      </p:sp>
      <p:sp>
        <p:nvSpPr>
          <p:cNvPr id="36" name="Google Shape;36;p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2"/>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508001" y="457200"/>
            <a:ext cx="6447600" cy="25527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1"/>
          <p:cNvSpPr txBox="1"/>
          <p:nvPr>
            <p:ph idx="1" type="body"/>
          </p:nvPr>
        </p:nvSpPr>
        <p:spPr>
          <a:xfrm>
            <a:off x="508001" y="3352800"/>
            <a:ext cx="6447600" cy="1178100"/>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3F3F3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93" name="Google Shape;93;p1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1"/>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1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698500" y="457200"/>
            <a:ext cx="6070500" cy="22668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12"/>
          <p:cNvSpPr txBox="1"/>
          <p:nvPr>
            <p:ph idx="1" type="body"/>
          </p:nvPr>
        </p:nvSpPr>
        <p:spPr>
          <a:xfrm>
            <a:off x="1024604" y="2724150"/>
            <a:ext cx="5418300" cy="285900"/>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800"/>
              </a:spcBef>
              <a:spcAft>
                <a:spcPts val="0"/>
              </a:spcAft>
              <a:buSzPts val="1000"/>
              <a:buFont typeface="Trebuchet MS"/>
              <a:buNone/>
              <a:defRPr sz="1200">
                <a:solidFill>
                  <a:srgbClr val="7F7F7F"/>
                </a:solidFill>
              </a:defRPr>
            </a:lvl1pPr>
            <a:lvl2pPr indent="-228600" lvl="1" marL="914400" algn="l">
              <a:lnSpc>
                <a:spcPct val="100000"/>
              </a:lnSpc>
              <a:spcBef>
                <a:spcPts val="800"/>
              </a:spcBef>
              <a:spcAft>
                <a:spcPts val="0"/>
              </a:spcAft>
              <a:buSzPts val="1000"/>
              <a:buFont typeface="Trebuchet MS"/>
              <a:buNone/>
              <a:defRPr/>
            </a:lvl2pPr>
            <a:lvl3pPr indent="-228600" lvl="2" marL="1371600" algn="l">
              <a:lnSpc>
                <a:spcPct val="100000"/>
              </a:lnSpc>
              <a:spcBef>
                <a:spcPts val="800"/>
              </a:spcBef>
              <a:spcAft>
                <a:spcPts val="0"/>
              </a:spcAft>
              <a:buSzPts val="800"/>
              <a:buFont typeface="Trebuchet MS"/>
              <a:buNone/>
              <a:defRPr/>
            </a:lvl3pPr>
            <a:lvl4pPr indent="-228600" lvl="3" marL="1828800" algn="l">
              <a:lnSpc>
                <a:spcPct val="100000"/>
              </a:lnSpc>
              <a:spcBef>
                <a:spcPts val="800"/>
              </a:spcBef>
              <a:spcAft>
                <a:spcPts val="0"/>
              </a:spcAft>
              <a:buSzPts val="700"/>
              <a:buFont typeface="Trebuchet MS"/>
              <a:buNone/>
              <a:defRPr/>
            </a:lvl4pPr>
            <a:lvl5pPr indent="-228600" lvl="4" marL="2286000" algn="l">
              <a:lnSpc>
                <a:spcPct val="100000"/>
              </a:lnSpc>
              <a:spcBef>
                <a:spcPts val="800"/>
              </a:spcBef>
              <a:spcAft>
                <a:spcPts val="0"/>
              </a:spcAft>
              <a:buSzPts val="700"/>
              <a:buFont typeface="Trebuchet MS"/>
              <a:buNone/>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99" name="Google Shape;99;p12"/>
          <p:cNvSpPr txBox="1"/>
          <p:nvPr>
            <p:ph idx="2" type="body"/>
          </p:nvPr>
        </p:nvSpPr>
        <p:spPr>
          <a:xfrm>
            <a:off x="508001" y="3352800"/>
            <a:ext cx="6447600" cy="1178100"/>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3F3F3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00" name="Google Shape;100;p1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12"/>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1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12"/>
          <p:cNvSpPr txBox="1"/>
          <p:nvPr/>
        </p:nvSpPr>
        <p:spPr>
          <a:xfrm>
            <a:off x="406403" y="592783"/>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9EDFF5"/>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104" name="Google Shape;104;p12"/>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9EDFF5"/>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508001" y="1448991"/>
            <a:ext cx="6447600" cy="19467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13"/>
          <p:cNvSpPr txBox="1"/>
          <p:nvPr>
            <p:ph idx="1"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3F3F3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08" name="Google Shape;108;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13"/>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1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698500" y="457200"/>
            <a:ext cx="6070500" cy="22668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3" name="Google Shape;113;p14"/>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Font typeface="Trebuchet MS"/>
              <a:buNone/>
              <a:defRPr sz="1800">
                <a:solidFill>
                  <a:srgbClr val="3F3F3F"/>
                </a:solidFill>
              </a:defRPr>
            </a:lvl1pPr>
            <a:lvl2pPr indent="-228600" lvl="1" marL="914400" algn="l">
              <a:lnSpc>
                <a:spcPct val="100000"/>
              </a:lnSpc>
              <a:spcBef>
                <a:spcPts val="800"/>
              </a:spcBef>
              <a:spcAft>
                <a:spcPts val="0"/>
              </a:spcAft>
              <a:buSzPts val="1000"/>
              <a:buFont typeface="Trebuchet MS"/>
              <a:buNone/>
              <a:defRPr/>
            </a:lvl2pPr>
            <a:lvl3pPr indent="-228600" lvl="2" marL="1371600" algn="l">
              <a:lnSpc>
                <a:spcPct val="100000"/>
              </a:lnSpc>
              <a:spcBef>
                <a:spcPts val="800"/>
              </a:spcBef>
              <a:spcAft>
                <a:spcPts val="0"/>
              </a:spcAft>
              <a:buSzPts val="800"/>
              <a:buFont typeface="Trebuchet MS"/>
              <a:buNone/>
              <a:defRPr/>
            </a:lvl3pPr>
            <a:lvl4pPr indent="-228600" lvl="3" marL="1828800" algn="l">
              <a:lnSpc>
                <a:spcPct val="100000"/>
              </a:lnSpc>
              <a:spcBef>
                <a:spcPts val="800"/>
              </a:spcBef>
              <a:spcAft>
                <a:spcPts val="0"/>
              </a:spcAft>
              <a:buSzPts val="700"/>
              <a:buFont typeface="Trebuchet MS"/>
              <a:buNone/>
              <a:defRPr/>
            </a:lvl4pPr>
            <a:lvl5pPr indent="-228600" lvl="4" marL="2286000" algn="l">
              <a:lnSpc>
                <a:spcPct val="100000"/>
              </a:lnSpc>
              <a:spcBef>
                <a:spcPts val="800"/>
              </a:spcBef>
              <a:spcAft>
                <a:spcPts val="0"/>
              </a:spcAft>
              <a:buSzPts val="700"/>
              <a:buFont typeface="Trebuchet MS"/>
              <a:buNone/>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14" name="Google Shape;114;p14"/>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7F7F7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15" name="Google Shape;115;p1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14"/>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1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14"/>
          <p:cNvSpPr txBox="1"/>
          <p:nvPr/>
        </p:nvSpPr>
        <p:spPr>
          <a:xfrm>
            <a:off x="406403" y="592783"/>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9EDFF5"/>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119" name="Google Shape;119;p14"/>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9EDFF5"/>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514349" y="457200"/>
            <a:ext cx="6441300" cy="22668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15"/>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Font typeface="Trebuchet MS"/>
              <a:buNone/>
              <a:defRPr sz="1800">
                <a:solidFill>
                  <a:schemeClr val="accent1"/>
                </a:solidFill>
              </a:defRPr>
            </a:lvl1pPr>
            <a:lvl2pPr indent="-228600" lvl="1" marL="914400" algn="l">
              <a:lnSpc>
                <a:spcPct val="100000"/>
              </a:lnSpc>
              <a:spcBef>
                <a:spcPts val="800"/>
              </a:spcBef>
              <a:spcAft>
                <a:spcPts val="0"/>
              </a:spcAft>
              <a:buSzPts val="1000"/>
              <a:buFont typeface="Trebuchet MS"/>
              <a:buNone/>
              <a:defRPr/>
            </a:lvl2pPr>
            <a:lvl3pPr indent="-228600" lvl="2" marL="1371600" algn="l">
              <a:lnSpc>
                <a:spcPct val="100000"/>
              </a:lnSpc>
              <a:spcBef>
                <a:spcPts val="800"/>
              </a:spcBef>
              <a:spcAft>
                <a:spcPts val="0"/>
              </a:spcAft>
              <a:buSzPts val="800"/>
              <a:buFont typeface="Trebuchet MS"/>
              <a:buNone/>
              <a:defRPr/>
            </a:lvl3pPr>
            <a:lvl4pPr indent="-228600" lvl="3" marL="1828800" algn="l">
              <a:lnSpc>
                <a:spcPct val="100000"/>
              </a:lnSpc>
              <a:spcBef>
                <a:spcPts val="800"/>
              </a:spcBef>
              <a:spcAft>
                <a:spcPts val="0"/>
              </a:spcAft>
              <a:buSzPts val="700"/>
              <a:buFont typeface="Trebuchet MS"/>
              <a:buNone/>
              <a:defRPr/>
            </a:lvl4pPr>
            <a:lvl5pPr indent="-228600" lvl="4" marL="2286000" algn="l">
              <a:lnSpc>
                <a:spcPct val="100000"/>
              </a:lnSpc>
              <a:spcBef>
                <a:spcPts val="800"/>
              </a:spcBef>
              <a:spcAft>
                <a:spcPts val="0"/>
              </a:spcAft>
              <a:buSzPts val="700"/>
              <a:buFont typeface="Trebuchet MS"/>
              <a:buNone/>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23" name="Google Shape;123;p15"/>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7F7F7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24" name="Google Shape;124;p1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5" name="Google Shape;125;p15"/>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6" name="Google Shape;126;p1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 name="Google Shape;129;p16"/>
          <p:cNvSpPr txBox="1"/>
          <p:nvPr>
            <p:ph idx="1" type="body"/>
          </p:nvPr>
        </p:nvSpPr>
        <p:spPr>
          <a:xfrm rot="5400000">
            <a:off x="2276402" y="-148058"/>
            <a:ext cx="2910600" cy="6447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30" name="Google Shape;130;p1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1" name="Google Shape;131;p16"/>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p1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4495662" y="1937249"/>
            <a:ext cx="3938700" cy="9786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5" name="Google Shape;135;p17"/>
          <p:cNvSpPr txBox="1"/>
          <p:nvPr>
            <p:ph idx="1" type="body"/>
          </p:nvPr>
        </p:nvSpPr>
        <p:spPr>
          <a:xfrm rot="5400000">
            <a:off x="1186264" y="-220950"/>
            <a:ext cx="3938700" cy="52950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36" name="Google Shape;136;p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17"/>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8" name="Google Shape;138;p1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3"/>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42" name="Google Shape;42;p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3"/>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508001" y="2025650"/>
            <a:ext cx="6447600" cy="13698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3000"/>
              <a:buFont typeface="Trebuchet MS"/>
              <a:buNone/>
              <a:defRPr b="0" sz="30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4"/>
          <p:cNvSpPr txBox="1"/>
          <p:nvPr>
            <p:ph idx="1" type="body"/>
          </p:nvPr>
        </p:nvSpPr>
        <p:spPr>
          <a:xfrm>
            <a:off x="508001" y="3395586"/>
            <a:ext cx="6447600" cy="645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200"/>
              <a:buNone/>
              <a:defRPr sz="1500">
                <a:solidFill>
                  <a:srgbClr val="7F7F7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48" name="Google Shape;48;p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4"/>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0" name="Google Shape;50;p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5"/>
          <p:cNvSpPr txBox="1"/>
          <p:nvPr>
            <p:ph idx="1" type="body"/>
          </p:nvPr>
        </p:nvSpPr>
        <p:spPr>
          <a:xfrm>
            <a:off x="508000" y="1620442"/>
            <a:ext cx="3138000" cy="2910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54" name="Google Shape;54;p5"/>
          <p:cNvSpPr txBox="1"/>
          <p:nvPr>
            <p:ph idx="2" type="body"/>
          </p:nvPr>
        </p:nvSpPr>
        <p:spPr>
          <a:xfrm>
            <a:off x="3817477" y="1620442"/>
            <a:ext cx="3138000" cy="2910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55" name="Google Shape;55;p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5"/>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2700"/>
              <a:buFont typeface="Trebuchet MS"/>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6"/>
          <p:cNvSpPr txBox="1"/>
          <p:nvPr>
            <p:ph idx="1" type="body"/>
          </p:nvPr>
        </p:nvSpPr>
        <p:spPr>
          <a:xfrm>
            <a:off x="506809" y="1620737"/>
            <a:ext cx="3139200" cy="4323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61" name="Google Shape;61;p6"/>
          <p:cNvSpPr txBox="1"/>
          <p:nvPr>
            <p:ph idx="2" type="body"/>
          </p:nvPr>
        </p:nvSpPr>
        <p:spPr>
          <a:xfrm>
            <a:off x="506809" y="2052934"/>
            <a:ext cx="3139200" cy="24780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62" name="Google Shape;62;p6"/>
          <p:cNvSpPr txBox="1"/>
          <p:nvPr>
            <p:ph idx="3" type="body"/>
          </p:nvPr>
        </p:nvSpPr>
        <p:spPr>
          <a:xfrm>
            <a:off x="3816287" y="1620737"/>
            <a:ext cx="3139200" cy="4323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63" name="Google Shape;63;p6"/>
          <p:cNvSpPr txBox="1"/>
          <p:nvPr>
            <p:ph idx="4" type="body"/>
          </p:nvPr>
        </p:nvSpPr>
        <p:spPr>
          <a:xfrm>
            <a:off x="3816288" y="2052934"/>
            <a:ext cx="3139200" cy="24780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64" name="Google Shape;64;p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6"/>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7"/>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8"/>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8"/>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508000" y="1123953"/>
            <a:ext cx="2890800" cy="9588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1500"/>
              <a:buFont typeface="Trebuchet MS"/>
              <a:buNone/>
              <a:defRPr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9"/>
          <p:cNvSpPr txBox="1"/>
          <p:nvPr>
            <p:ph idx="1" type="body"/>
          </p:nvPr>
        </p:nvSpPr>
        <p:spPr>
          <a:xfrm>
            <a:off x="3570346" y="386193"/>
            <a:ext cx="3385200" cy="41448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79" name="Google Shape;79;p9"/>
          <p:cNvSpPr txBox="1"/>
          <p:nvPr>
            <p:ph idx="2" type="body"/>
          </p:nvPr>
        </p:nvSpPr>
        <p:spPr>
          <a:xfrm>
            <a:off x="508000" y="2082802"/>
            <a:ext cx="2890800" cy="1938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800"/>
              <a:buNone/>
              <a:defRPr sz="1100"/>
            </a:lvl2pPr>
            <a:lvl3pPr indent="-228600" lvl="2" marL="1371600" algn="l">
              <a:lnSpc>
                <a:spcPct val="100000"/>
              </a:lnSpc>
              <a:spcBef>
                <a:spcPts val="800"/>
              </a:spcBef>
              <a:spcAft>
                <a:spcPts val="0"/>
              </a:spcAft>
              <a:buSzPts val="700"/>
              <a:buNone/>
              <a:defRPr sz="900"/>
            </a:lvl3pPr>
            <a:lvl4pPr indent="-228600" lvl="3" marL="1828800" algn="l">
              <a:lnSpc>
                <a:spcPct val="100000"/>
              </a:lnSpc>
              <a:spcBef>
                <a:spcPts val="800"/>
              </a:spcBef>
              <a:spcAft>
                <a:spcPts val="0"/>
              </a:spcAft>
              <a:buSzPts val="600"/>
              <a:buNone/>
              <a:defRPr sz="800"/>
            </a:lvl4pPr>
            <a:lvl5pPr indent="-228600" lvl="4" marL="2286000" algn="l">
              <a:lnSpc>
                <a:spcPct val="100000"/>
              </a:lnSpc>
              <a:spcBef>
                <a:spcPts val="800"/>
              </a:spcBef>
              <a:spcAft>
                <a:spcPts val="0"/>
              </a:spcAft>
              <a:buSzPts val="600"/>
              <a:buNone/>
              <a:defRPr sz="800"/>
            </a:lvl5pPr>
            <a:lvl6pPr indent="-228600" lvl="5" marL="2743200" algn="l">
              <a:lnSpc>
                <a:spcPct val="100000"/>
              </a:lnSpc>
              <a:spcBef>
                <a:spcPts val="800"/>
              </a:spcBef>
              <a:spcAft>
                <a:spcPts val="0"/>
              </a:spcAft>
              <a:buSzPts val="600"/>
              <a:buNone/>
              <a:defRPr sz="800"/>
            </a:lvl6pPr>
            <a:lvl7pPr indent="-228600" lvl="6" marL="3200400" algn="l">
              <a:lnSpc>
                <a:spcPct val="100000"/>
              </a:lnSpc>
              <a:spcBef>
                <a:spcPts val="800"/>
              </a:spcBef>
              <a:spcAft>
                <a:spcPts val="0"/>
              </a:spcAft>
              <a:buSzPts val="600"/>
              <a:buNone/>
              <a:defRPr sz="800"/>
            </a:lvl7pPr>
            <a:lvl8pPr indent="-228600" lvl="7" marL="3657600" algn="l">
              <a:lnSpc>
                <a:spcPct val="100000"/>
              </a:lnSpc>
              <a:spcBef>
                <a:spcPts val="800"/>
              </a:spcBef>
              <a:spcAft>
                <a:spcPts val="0"/>
              </a:spcAft>
              <a:buSzPts val="600"/>
              <a:buNone/>
              <a:defRPr sz="800"/>
            </a:lvl8pPr>
            <a:lvl9pPr indent="-228600" lvl="8" marL="4114800" algn="l">
              <a:lnSpc>
                <a:spcPct val="100000"/>
              </a:lnSpc>
              <a:spcBef>
                <a:spcPts val="800"/>
              </a:spcBef>
              <a:spcAft>
                <a:spcPts val="0"/>
              </a:spcAft>
              <a:buSzPts val="600"/>
              <a:buNone/>
              <a:defRPr sz="800"/>
            </a:lvl9pPr>
          </a:lstStyle>
          <a:p/>
        </p:txBody>
      </p:sp>
      <p:sp>
        <p:nvSpPr>
          <p:cNvPr id="80" name="Google Shape;80;p9"/>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9"/>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9"/>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508000" y="3600450"/>
            <a:ext cx="6447600" cy="4251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1800"/>
              <a:buFont typeface="Trebuchet MS"/>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10"/>
          <p:cNvSpPr/>
          <p:nvPr>
            <p:ph idx="2" type="pic"/>
          </p:nvPr>
        </p:nvSpPr>
        <p:spPr>
          <a:xfrm>
            <a:off x="508000" y="457200"/>
            <a:ext cx="6447600" cy="2884200"/>
          </a:xfrm>
          <a:prstGeom prst="rect">
            <a:avLst/>
          </a:prstGeom>
          <a:noFill/>
          <a:ln>
            <a:noFill/>
          </a:ln>
        </p:spPr>
        <p:txBody>
          <a:bodyPr anchorCtr="0" anchor="t" bIns="34275" lIns="68575" spcFirstLastPara="1" rIns="68575" wrap="square" tIns="34275">
            <a:noAutofit/>
          </a:bodyPr>
          <a:lstStyle>
            <a:lvl1pPr lvl="0" marR="0" rtl="0" algn="ctr">
              <a:lnSpc>
                <a:spcPct val="100000"/>
              </a:lnSpc>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1pPr>
            <a:lvl2pPr lvl="1" marR="0" rtl="0" algn="l">
              <a:lnSpc>
                <a:spcPct val="100000"/>
              </a:lnSpc>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2pPr>
            <a:lvl3pPr lvl="2" marR="0" rtl="0" algn="l">
              <a:lnSpc>
                <a:spcPct val="100000"/>
              </a:lnSpc>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3pPr>
            <a:lvl4pPr lvl="3" marR="0" rtl="0" algn="l">
              <a:lnSpc>
                <a:spcPct val="100000"/>
              </a:lnSpc>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4pPr>
            <a:lvl5pPr lvl="4" marR="0" rtl="0" algn="l">
              <a:lnSpc>
                <a:spcPct val="100000"/>
              </a:lnSpc>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5pPr>
            <a:lvl6pPr lvl="5" marR="0" rtl="0" algn="l">
              <a:lnSpc>
                <a:spcPct val="100000"/>
              </a:lnSpc>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6pPr>
            <a:lvl7pPr lvl="6" marR="0" rtl="0" algn="l">
              <a:lnSpc>
                <a:spcPct val="100000"/>
              </a:lnSpc>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7pPr>
            <a:lvl8pPr lvl="7" marR="0" rtl="0" algn="l">
              <a:lnSpc>
                <a:spcPct val="100000"/>
              </a:lnSpc>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8pPr>
            <a:lvl9pPr lvl="8" marR="0" rtl="0" algn="l">
              <a:lnSpc>
                <a:spcPct val="100000"/>
              </a:lnSpc>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508000" y="4025503"/>
            <a:ext cx="6447600" cy="50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700"/>
              <a:buNone/>
              <a:defRPr sz="9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87" name="Google Shape;87;p10"/>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0"/>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0"/>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6350"/>
            <a:ext cx="9144100" cy="5149935"/>
            <a:chOff x="0" y="-8467"/>
            <a:chExt cx="12192133" cy="6866580"/>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019"/>
                </a:schemeClr>
              </a:solidFill>
              <a:prstDash val="solid"/>
              <a:round/>
              <a:headEnd len="sm" w="sm" type="none"/>
              <a:tailEnd len="sm" w="sm" type="none"/>
            </a:ln>
          </p:spPr>
        </p:cxnSp>
        <p:cxnSp>
          <p:nvCxnSpPr>
            <p:cNvPr id="8" name="Google Shape;8;p1"/>
            <p:cNvCxnSpPr/>
            <p:nvPr/>
          </p:nvCxnSpPr>
          <p:spPr>
            <a:xfrm flipH="1">
              <a:off x="7425125" y="3681413"/>
              <a:ext cx="4763700" cy="3176700"/>
            </a:xfrm>
            <a:prstGeom prst="straightConnector1">
              <a:avLst/>
            </a:prstGeom>
            <a:noFill/>
            <a:ln cap="flat" cmpd="sng" w="9525">
              <a:solidFill>
                <a:schemeClr val="accent1">
                  <a:alpha val="69019"/>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4901"/>
              </a:schemeClr>
            </a:solidFill>
            <a:ln>
              <a:noFill/>
            </a:ln>
          </p:spPr>
        </p:sp>
        <p:sp>
          <p:nvSpPr>
            <p:cNvPr id="10" name="Google Shape;10;p1"/>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800" cy="3810000"/>
            </a:xfrm>
            <a:prstGeom prst="triangle">
              <a:avLst>
                <a:gd fmla="val 100000" name="adj"/>
              </a:avLst>
            </a:prstGeom>
            <a:solidFill>
              <a:srgbClr val="16B0E3">
                <a:alpha val="65098"/>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 name="Google Shape;12;p1"/>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019"/>
              </a:srgbClr>
            </a:solidFill>
            <a:ln>
              <a:noFill/>
            </a:ln>
          </p:spPr>
        </p:sp>
        <p:sp>
          <p:nvSpPr>
            <p:cNvPr id="13" name="Google Shape;13;p1"/>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019"/>
              </a:schemeClr>
            </a:solidFill>
            <a:ln>
              <a:noFill/>
            </a:ln>
          </p:spPr>
        </p:sp>
        <p:sp>
          <p:nvSpPr>
            <p:cNvPr id="14" name="Google Shape;14;p1"/>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00" cy="3268200"/>
            </a:xfrm>
            <a:prstGeom prst="triangle">
              <a:avLst>
                <a:gd fmla="val 100000" name="adj"/>
              </a:avLst>
            </a:prstGeom>
            <a:solidFill>
              <a:srgbClr val="16B0E3">
                <a:alpha val="65098"/>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 name="Google Shape;16;p1"/>
            <p:cNvSpPr/>
            <p:nvPr/>
          </p:nvSpPr>
          <p:spPr>
            <a:xfrm>
              <a:off x="0" y="4013200"/>
              <a:ext cx="448800" cy="2844900"/>
            </a:xfrm>
            <a:prstGeom prst="triangle">
              <a:avLst>
                <a:gd fmla="val 0" name="adj"/>
              </a:avLst>
            </a:prstGeom>
            <a:solidFill>
              <a:schemeClr val="accent1">
                <a:alpha val="69019"/>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17" name="Google Shape;17;p1"/>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marR="0" rtl="0" algn="l">
              <a:lnSpc>
                <a:spcPct val="100000"/>
              </a:lnSpc>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18" name="Google Shape;18;p1"/>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marR="0" rtl="0" algn="l">
              <a:lnSpc>
                <a:spcPct val="100000"/>
              </a:lnSpc>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lnSpc>
                <a:spcPct val="100000"/>
              </a:lnSpc>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lnSpc>
                <a:spcPct val="100000"/>
              </a:lnSpc>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7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1130300" y="1803400"/>
            <a:ext cx="5825100" cy="1234800"/>
          </a:xfrm>
          <a:prstGeom prst="rect">
            <a:avLst/>
          </a:prstGeom>
        </p:spPr>
        <p:txBody>
          <a:bodyPr anchorCtr="0" anchor="b" bIns="34275" lIns="68575" spcFirstLastPara="1" rIns="68575" wrap="square" tIns="34275">
            <a:noAutofit/>
          </a:bodyPr>
          <a:lstStyle/>
          <a:p>
            <a:pPr indent="0" lvl="0" marL="0" rtl="0" algn="r">
              <a:spcBef>
                <a:spcPts val="0"/>
              </a:spcBef>
              <a:spcAft>
                <a:spcPts val="0"/>
              </a:spcAft>
              <a:buNone/>
            </a:pPr>
            <a:r>
              <a:rPr lang="en"/>
              <a:t>Ethical Hacking Task -2</a:t>
            </a:r>
            <a:endParaRPr/>
          </a:p>
        </p:txBody>
      </p:sp>
      <p:sp>
        <p:nvSpPr>
          <p:cNvPr id="144" name="Google Shape;144;p18"/>
          <p:cNvSpPr txBox="1"/>
          <p:nvPr>
            <p:ph idx="1" type="subTitle"/>
          </p:nvPr>
        </p:nvSpPr>
        <p:spPr>
          <a:xfrm>
            <a:off x="1130300" y="3038125"/>
            <a:ext cx="5825100" cy="822600"/>
          </a:xfrm>
          <a:prstGeom prst="rect">
            <a:avLst/>
          </a:prstGeom>
        </p:spPr>
        <p:txBody>
          <a:bodyPr anchorCtr="0" anchor="t" bIns="34275" lIns="68575" spcFirstLastPara="1" rIns="68575" wrap="square" tIns="34275">
            <a:normAutofit/>
          </a:bodyPr>
          <a:lstStyle/>
          <a:p>
            <a:pPr indent="-298450" lvl="0" marL="457200" rtl="0" algn="r">
              <a:spcBef>
                <a:spcPts val="800"/>
              </a:spcBef>
              <a:spcAft>
                <a:spcPts val="0"/>
              </a:spcAft>
              <a:buSzPts val="1100"/>
              <a:buChar char="-"/>
            </a:pPr>
            <a:r>
              <a:rPr lang="en"/>
              <a:t>By  Yashika Shetty</a:t>
            </a:r>
            <a:endParaRPr/>
          </a:p>
          <a:p>
            <a:pPr indent="-298450" lvl="0" marL="457200" rtl="0" algn="r">
              <a:spcBef>
                <a:spcPts val="0"/>
              </a:spcBef>
              <a:spcAft>
                <a:spcPts val="0"/>
              </a:spcAft>
              <a:buSzPts val="1100"/>
              <a:buChar char="-"/>
            </a:pPr>
            <a:r>
              <a:rPr lang="en"/>
              <a:t>(yashika.shetty_19@sakec.ac.in)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508000" y="457200"/>
            <a:ext cx="6447600" cy="990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Problem Statement or Task:</a:t>
            </a:r>
            <a:endParaRPr/>
          </a:p>
        </p:txBody>
      </p:sp>
      <p:sp>
        <p:nvSpPr>
          <p:cNvPr id="150" name="Google Shape;150;p19"/>
          <p:cNvSpPr txBox="1"/>
          <p:nvPr>
            <p:ph idx="1" type="body"/>
          </p:nvPr>
        </p:nvSpPr>
        <p:spPr>
          <a:xfrm>
            <a:off x="508000" y="1620442"/>
            <a:ext cx="6447600" cy="2910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T</a:t>
            </a:r>
            <a:r>
              <a:rPr lang="en"/>
              <a:t>o test this website and find all possible vulnerabilities and loopholes in it. To do so you can use the automatic vulnerabilities scanner “Netsparker” which was taught to you in the session of Automatic Vulnerability Scanner.</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 NOTE : As I was facing error in downloading Netsparker , I used various tools to do </a:t>
            </a:r>
            <a:r>
              <a:rPr lang="en"/>
              <a:t>reconnaissance</a:t>
            </a:r>
            <a:r>
              <a:rPr lang="en"/>
              <a:t> and find the vulnerabilities . Some of them are </a:t>
            </a:r>
            <a:r>
              <a:rPr lang="en"/>
              <a:t>builtwith</a:t>
            </a:r>
            <a:r>
              <a:rPr lang="en"/>
              <a:t>, </a:t>
            </a:r>
            <a:r>
              <a:rPr lang="en"/>
              <a:t>virustotal</a:t>
            </a:r>
            <a:r>
              <a:rPr lang="en"/>
              <a:t>, Wappalyzer , Uniscan, Nikoto and a pen testing website</a:t>
            </a:r>
            <a:endParaRPr/>
          </a:p>
          <a:p>
            <a:pPr indent="0" lvl="0" marL="0" rtl="0" algn="l">
              <a:spcBef>
                <a:spcPts val="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409625" y="51350"/>
            <a:ext cx="6447600" cy="990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The Findings</a:t>
            </a:r>
            <a:r>
              <a:rPr lang="en"/>
              <a:t>:</a:t>
            </a:r>
            <a:endParaRPr/>
          </a:p>
        </p:txBody>
      </p:sp>
      <p:pic>
        <p:nvPicPr>
          <p:cNvPr id="156" name="Google Shape;156;p20"/>
          <p:cNvPicPr preferRelativeResize="0"/>
          <p:nvPr/>
        </p:nvPicPr>
        <p:blipFill>
          <a:blip r:embed="rId3">
            <a:alphaModFix/>
          </a:blip>
          <a:stretch>
            <a:fillRect/>
          </a:stretch>
        </p:blipFill>
        <p:spPr>
          <a:xfrm>
            <a:off x="170225" y="662525"/>
            <a:ext cx="5089926" cy="4101550"/>
          </a:xfrm>
          <a:prstGeom prst="rect">
            <a:avLst/>
          </a:prstGeom>
          <a:noFill/>
          <a:ln>
            <a:noFill/>
          </a:ln>
        </p:spPr>
      </p:pic>
      <p:pic>
        <p:nvPicPr>
          <p:cNvPr id="157" name="Google Shape;157;p20"/>
          <p:cNvPicPr preferRelativeResize="0"/>
          <p:nvPr/>
        </p:nvPicPr>
        <p:blipFill>
          <a:blip r:embed="rId4">
            <a:alphaModFix/>
          </a:blip>
          <a:stretch>
            <a:fillRect/>
          </a:stretch>
        </p:blipFill>
        <p:spPr>
          <a:xfrm>
            <a:off x="5552750" y="562125"/>
            <a:ext cx="3524256" cy="2202650"/>
          </a:xfrm>
          <a:prstGeom prst="rect">
            <a:avLst/>
          </a:prstGeom>
          <a:noFill/>
          <a:ln>
            <a:noFill/>
          </a:ln>
        </p:spPr>
      </p:pic>
      <p:pic>
        <p:nvPicPr>
          <p:cNvPr id="158" name="Google Shape;158;p20"/>
          <p:cNvPicPr preferRelativeResize="0"/>
          <p:nvPr/>
        </p:nvPicPr>
        <p:blipFill>
          <a:blip r:embed="rId5">
            <a:alphaModFix/>
          </a:blip>
          <a:stretch>
            <a:fillRect/>
          </a:stretch>
        </p:blipFill>
        <p:spPr>
          <a:xfrm>
            <a:off x="5552737" y="2940850"/>
            <a:ext cx="3524250" cy="2202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508000" y="457200"/>
            <a:ext cx="6447600" cy="990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My Report:</a:t>
            </a:r>
            <a:endParaRPr/>
          </a:p>
        </p:txBody>
      </p:sp>
      <p:sp>
        <p:nvSpPr>
          <p:cNvPr id="164" name="Google Shape;164;p21"/>
          <p:cNvSpPr txBox="1"/>
          <p:nvPr>
            <p:ph idx="1" type="body"/>
          </p:nvPr>
        </p:nvSpPr>
        <p:spPr>
          <a:xfrm>
            <a:off x="508000" y="1620442"/>
            <a:ext cx="6447600" cy="2910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165" name="Google Shape;165;p21"/>
          <p:cNvPicPr preferRelativeResize="0"/>
          <p:nvPr/>
        </p:nvPicPr>
        <p:blipFill>
          <a:blip r:embed="rId3">
            <a:alphaModFix/>
          </a:blip>
          <a:stretch>
            <a:fillRect/>
          </a:stretch>
        </p:blipFill>
        <p:spPr>
          <a:xfrm>
            <a:off x="392900" y="1350150"/>
            <a:ext cx="8229600" cy="3568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