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Designed for Business Stakeholders</a:t>
            </a:r>
          </a:p>
          <a:p>
            <a:r>
              <a:t>Tool: Tableau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 user-friendly interactive dashboard</a:t>
            </a:r>
          </a:p>
          <a:p>
            <a:r>
              <a:t>Track key metrics like Sales, Profit, and Growth</a:t>
            </a:r>
          </a:p>
          <a:p>
            <a:r>
              <a:t>Help stakeholders make informed business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Total Sales</a:t>
            </a:r>
          </a:p>
          <a:p>
            <a:r>
              <a:t>💰 Total Profit</a:t>
            </a:r>
          </a:p>
          <a:p>
            <a:r>
              <a:t>📊 Profit Margin (%)</a:t>
            </a:r>
          </a:p>
          <a:p>
            <a:r>
              <a:t>📌 Sales by Category &amp; Region</a:t>
            </a:r>
          </a:p>
          <a:p>
            <a:r>
              <a:t>⏳ Monthly Sales &amp; Profit Trends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Snapshot of the interactive Tableau dashboard showcasing:</a:t>
            </a:r>
          </a:p>
          <a:p>
            <a:r>
              <a:t>- Monthly trends</a:t>
            </a:r>
          </a:p>
          <a:p>
            <a:r>
              <a:t>- KPI cards</a:t>
            </a:r>
          </a:p>
          <a:p>
            <a:r>
              <a:t>- Regional and category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Technology segment had the highest sales &amp; profit</a:t>
            </a:r>
          </a:p>
          <a:p>
            <a:r>
              <a:t>🔹 Western region outperformed others in total sales</a:t>
            </a:r>
          </a:p>
          <a:p>
            <a:r>
              <a:t>🔹 Sales peaked in Q4, indicating strong seasonal demand</a:t>
            </a:r>
          </a:p>
          <a:p>
            <a:r>
              <a:t>🔹 Profit margin stayed consistently above 17%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Focus marketing on high-performing regions like West</a:t>
            </a:r>
          </a:p>
          <a:p>
            <a:r>
              <a:t>✅ Increase inventory for Technology category before Q4</a:t>
            </a:r>
          </a:p>
          <a:p>
            <a:r>
              <a:t>✅ Explore discounts for underperforming regions</a:t>
            </a:r>
          </a:p>
          <a:p>
            <a:r>
              <a:t>✅ Use dashboard filters to drill down into performance by product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155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Interactive Sales Dashboard Summary</vt:lpstr>
      <vt:lpstr>Objective</vt:lpstr>
      <vt:lpstr>Key Performance Indicators (KPIs)</vt:lpstr>
      <vt:lpstr>Dashboard Snapshot</vt:lpstr>
      <vt:lpstr>Insights &amp; Takeaways</vt:lpstr>
      <vt:lpstr>Business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Yashika Aggarwal</dc:creator>
  <cp:keywords/>
  <dc:description>generated using python-pptx</dc:description>
  <cp:lastModifiedBy>Yashika Aggarwal</cp:lastModifiedBy>
  <cp:revision>1</cp:revision>
  <dcterms:created xsi:type="dcterms:W3CDTF">2013-01-27T09:14:16Z</dcterms:created>
  <dcterms:modified xsi:type="dcterms:W3CDTF">2025-06-06T04:34:39Z</dcterms:modified>
  <cp:category/>
</cp:coreProperties>
</file>