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sldIdLst>
    <p:sldId id="257" r:id="rId5"/>
    <p:sldId id="258" r:id="rId6"/>
    <p:sldId id="267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19" autoAdjust="0"/>
  </p:normalViewPr>
  <p:slideViewPr>
    <p:cSldViewPr snapToGrid="0">
      <p:cViewPr varScale="1">
        <p:scale>
          <a:sx n="67" d="100"/>
          <a:sy n="67" d="100"/>
        </p:scale>
        <p:origin x="85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1/10/2022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1/10/2022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1/10/2022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1/10/2022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1/10/2022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ayesh2906/My-house.github.io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2031012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House Design approach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66650-1351-4570-ABA3-4E3C157CF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5089" y="609339"/>
            <a:ext cx="10741821" cy="273165"/>
          </a:xfrm>
        </p:spPr>
        <p:txBody>
          <a:bodyPr>
            <a:normAutofit fontScale="90000"/>
          </a:bodyPr>
          <a:lstStyle/>
          <a:p>
            <a:r>
              <a:rPr lang="en-US" u="sng" dirty="0"/>
              <a:t>.ground-floor .window-part </a:t>
            </a:r>
            <a:r>
              <a:rPr lang="en-US" dirty="0"/>
              <a:t>:- flex-direction : col;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5F33FD-78A4-436B-930C-57CA8533AC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7924" y="1379168"/>
            <a:ext cx="2670175" cy="4099663"/>
          </a:xfrm>
          <a:prstGeom prst="rect">
            <a:avLst/>
          </a:prstGeom>
        </p:spPr>
      </p:pic>
      <p:sp>
        <p:nvSpPr>
          <p:cNvPr id="5" name="Right Brace 4">
            <a:extLst>
              <a:ext uri="{FF2B5EF4-FFF2-40B4-BE49-F238E27FC236}">
                <a16:creationId xmlns:a16="http://schemas.microsoft.com/office/drawing/2014/main" id="{E93E25E3-47FD-437D-8D3C-48A69489222F}"/>
              </a:ext>
            </a:extLst>
          </p:cNvPr>
          <p:cNvSpPr/>
          <p:nvPr/>
        </p:nvSpPr>
        <p:spPr>
          <a:xfrm>
            <a:off x="7754660" y="1379168"/>
            <a:ext cx="722157" cy="4099662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AFD8B0-10E6-43A4-8218-63AC6E45CEE3}"/>
              </a:ext>
            </a:extLst>
          </p:cNvPr>
          <p:cNvSpPr txBox="1"/>
          <p:nvPr/>
        </p:nvSpPr>
        <p:spPr>
          <a:xfrm flipH="1">
            <a:off x="8476817" y="2421766"/>
            <a:ext cx="280050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.window-part {</a:t>
            </a:r>
          </a:p>
          <a:p>
            <a:r>
              <a:rPr lang="en-US" dirty="0"/>
              <a:t>display: flex;</a:t>
            </a:r>
          </a:p>
          <a:p>
            <a:r>
              <a:rPr lang="en-US" dirty="0"/>
              <a:t>flex-direction: col;</a:t>
            </a:r>
          </a:p>
          <a:p>
            <a:r>
              <a:rPr lang="en-US" dirty="0"/>
              <a:t>align-items: start;</a:t>
            </a:r>
          </a:p>
          <a:p>
            <a:r>
              <a:rPr lang="en-US" dirty="0"/>
              <a:t>justify:-content: start;</a:t>
            </a:r>
          </a:p>
          <a:p>
            <a:r>
              <a:rPr lang="en-US" dirty="0"/>
              <a:t>gap: 1rem;</a:t>
            </a:r>
          </a:p>
          <a:p>
            <a:r>
              <a:rPr lang="en-US" dirty="0"/>
              <a:t>}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1313723-EB14-4D8A-BE13-A74992A47AE6}"/>
              </a:ext>
            </a:extLst>
          </p:cNvPr>
          <p:cNvCxnSpPr>
            <a:cxnSpLocks/>
          </p:cNvCxnSpPr>
          <p:nvPr/>
        </p:nvCxnSpPr>
        <p:spPr>
          <a:xfrm>
            <a:off x="1898650" y="2421766"/>
            <a:ext cx="8394700" cy="1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F6E09EA-0413-4E06-83A5-48D59C7C2C99}"/>
              </a:ext>
            </a:extLst>
          </p:cNvPr>
          <p:cNvCxnSpPr>
            <a:cxnSpLocks/>
          </p:cNvCxnSpPr>
          <p:nvPr/>
        </p:nvCxnSpPr>
        <p:spPr>
          <a:xfrm flipH="1">
            <a:off x="4607078" y="1844909"/>
            <a:ext cx="38084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50398F7-0611-4393-B35D-E2732F037EF7}"/>
              </a:ext>
            </a:extLst>
          </p:cNvPr>
          <p:cNvCxnSpPr>
            <a:cxnSpLocks/>
          </p:cNvCxnSpPr>
          <p:nvPr/>
        </p:nvCxnSpPr>
        <p:spPr>
          <a:xfrm flipH="1">
            <a:off x="4435627" y="2993271"/>
            <a:ext cx="1316921" cy="2003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0AD41E5-6CAE-4C9E-9183-4FD6207C7B9C}"/>
              </a:ext>
            </a:extLst>
          </p:cNvPr>
          <p:cNvSpPr txBox="1"/>
          <p:nvPr/>
        </p:nvSpPr>
        <p:spPr>
          <a:xfrm flipH="1">
            <a:off x="2382911" y="1179298"/>
            <a:ext cx="26701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.small-window{</a:t>
            </a:r>
          </a:p>
          <a:p>
            <a:r>
              <a:rPr lang="en-US" dirty="0"/>
              <a:t>flex-basis: 25%;</a:t>
            </a:r>
          </a:p>
          <a:p>
            <a:r>
              <a:rPr lang="en-US" dirty="0"/>
              <a:t>margin-top: .3rem;</a:t>
            </a:r>
          </a:p>
          <a:p>
            <a:r>
              <a:rPr lang="en-US" dirty="0"/>
              <a:t>width: 75% 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A733048-308C-4D09-A83C-2DE94CCA515F}"/>
              </a:ext>
            </a:extLst>
          </p:cNvPr>
          <p:cNvSpPr txBox="1"/>
          <p:nvPr/>
        </p:nvSpPr>
        <p:spPr>
          <a:xfrm flipH="1">
            <a:off x="2279496" y="2522166"/>
            <a:ext cx="251800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.three-bars{</a:t>
            </a:r>
          </a:p>
          <a:p>
            <a:r>
              <a:rPr lang="en-US" dirty="0"/>
              <a:t>flex-basis: 25%</a:t>
            </a:r>
          </a:p>
          <a:p>
            <a:r>
              <a:rPr lang="en-US" dirty="0"/>
              <a:t>width: 54%</a:t>
            </a:r>
          </a:p>
          <a:p>
            <a:r>
              <a:rPr lang="en-US" dirty="0"/>
              <a:t>align-self: flex-end;</a:t>
            </a:r>
          </a:p>
          <a:p>
            <a:r>
              <a:rPr lang="en-US" dirty="0"/>
              <a:t>margin-right: 1rem;</a:t>
            </a:r>
          </a:p>
          <a:p>
            <a:r>
              <a:rPr lang="en-US" dirty="0"/>
              <a:t> }</a:t>
            </a:r>
          </a:p>
        </p:txBody>
      </p:sp>
      <p:sp>
        <p:nvSpPr>
          <p:cNvPr id="15" name="Left Bracket 14">
            <a:extLst>
              <a:ext uri="{FF2B5EF4-FFF2-40B4-BE49-F238E27FC236}">
                <a16:creationId xmlns:a16="http://schemas.microsoft.com/office/drawing/2014/main" id="{FB09623B-8900-42E5-BBB1-BCEF398FF5E0}"/>
              </a:ext>
            </a:extLst>
          </p:cNvPr>
          <p:cNvSpPr/>
          <p:nvPr/>
        </p:nvSpPr>
        <p:spPr>
          <a:xfrm>
            <a:off x="5752548" y="2539858"/>
            <a:ext cx="185579" cy="906827"/>
          </a:xfrm>
          <a:prstGeom prst="leftBracke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0539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D89EF-7896-4079-8002-50478DBA5A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2" y="2422630"/>
            <a:ext cx="8933796" cy="2437232"/>
          </a:xfrm>
        </p:spPr>
        <p:txBody>
          <a:bodyPr>
            <a:normAutofit fontScale="90000"/>
          </a:bodyPr>
          <a:lstStyle/>
          <a:p>
            <a:r>
              <a:rPr lang="en-US" cap="none" dirty="0"/>
              <a:t>Similar approach followed to </a:t>
            </a:r>
            <a:r>
              <a:rPr lang="en-US" b="1" cap="none" dirty="0"/>
              <a:t>first-floor</a:t>
            </a:r>
            <a:r>
              <a:rPr lang="en-US" cap="none" dirty="0"/>
              <a:t> and </a:t>
            </a:r>
            <a:r>
              <a:rPr lang="en-US" b="1" cap="none" dirty="0"/>
              <a:t>terrace</a:t>
            </a:r>
            <a:r>
              <a:rPr lang="en-US" cap="none" dirty="0"/>
              <a:t> part</a:t>
            </a:r>
          </a:p>
        </p:txBody>
      </p:sp>
    </p:spTree>
    <p:extLst>
      <p:ext uri="{BB962C8B-B14F-4D97-AF65-F5344CB8AC3E}">
        <p14:creationId xmlns:p14="http://schemas.microsoft.com/office/powerpoint/2010/main" val="26245294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8A6FF-F96A-41E4-BDD2-BF3FCD0ED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616149"/>
          </a:xfrm>
        </p:spPr>
        <p:txBody>
          <a:bodyPr>
            <a:normAutofit/>
          </a:bodyPr>
          <a:lstStyle/>
          <a:p>
            <a:r>
              <a:rPr lang="en-US" sz="4000" cap="none" dirty="0"/>
              <a:t>View source code for detailed implementation</a:t>
            </a:r>
            <a:br>
              <a:rPr lang="en-US" sz="4000" cap="none" dirty="0"/>
            </a:br>
            <a:r>
              <a:rPr lang="en-US" sz="2200" cap="none" dirty="0">
                <a:solidFill>
                  <a:schemeClr val="accent3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https://github.com/jayesh2906/my-house.github.io</a:t>
            </a:r>
            <a:br>
              <a:rPr lang="en-US" sz="2200" dirty="0">
                <a:solidFill>
                  <a:schemeClr val="accent3"/>
                </a:solidFill>
              </a:rPr>
            </a:br>
            <a:br>
              <a:rPr lang="en-US" sz="2200" dirty="0"/>
            </a:br>
            <a:r>
              <a:rPr lang="en-US" dirty="0"/>
              <a:t>Thank You…</a:t>
            </a:r>
          </a:p>
        </p:txBody>
      </p:sp>
    </p:spTree>
    <p:extLst>
      <p:ext uri="{BB962C8B-B14F-4D97-AF65-F5344CB8AC3E}">
        <p14:creationId xmlns:p14="http://schemas.microsoft.com/office/powerpoint/2010/main" val="2786937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66650-1351-4570-ABA3-4E3C157CF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748" y="642594"/>
            <a:ext cx="10058400" cy="311563"/>
          </a:xfrm>
        </p:spPr>
        <p:txBody>
          <a:bodyPr>
            <a:normAutofit fontScale="90000"/>
          </a:bodyPr>
          <a:lstStyle/>
          <a:p>
            <a:r>
              <a:rPr lang="en-US" u="sng" dirty="0"/>
              <a:t>.house-Wrapper</a:t>
            </a:r>
            <a:r>
              <a:rPr lang="en-US" dirty="0"/>
              <a:t> :- display : flex;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440F74-AE3F-48D6-9ACC-9300CEFC89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6797" y="1514061"/>
            <a:ext cx="7454367" cy="3644348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79F277C-29B1-491C-957E-1DA8BA5566FA}"/>
              </a:ext>
            </a:extLst>
          </p:cNvPr>
          <p:cNvCxnSpPr/>
          <p:nvPr/>
        </p:nvCxnSpPr>
        <p:spPr>
          <a:xfrm>
            <a:off x="8348870" y="1514061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A46B2CA-E9CC-4982-81A3-A85C04157580}"/>
              </a:ext>
            </a:extLst>
          </p:cNvPr>
          <p:cNvCxnSpPr>
            <a:cxnSpLocks/>
          </p:cNvCxnSpPr>
          <p:nvPr/>
        </p:nvCxnSpPr>
        <p:spPr>
          <a:xfrm>
            <a:off x="8666922" y="831574"/>
            <a:ext cx="0" cy="5009321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5C4863D-4E30-4877-9217-92B23C810728}"/>
              </a:ext>
            </a:extLst>
          </p:cNvPr>
          <p:cNvCxnSpPr/>
          <p:nvPr/>
        </p:nvCxnSpPr>
        <p:spPr>
          <a:xfrm>
            <a:off x="5512904" y="5158409"/>
            <a:ext cx="0" cy="306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3A2E154-8067-4326-87B4-A91D5200F73E}"/>
              </a:ext>
            </a:extLst>
          </p:cNvPr>
          <p:cNvSpPr txBox="1"/>
          <p:nvPr/>
        </p:nvSpPr>
        <p:spPr>
          <a:xfrm>
            <a:off x="4919871" y="5379230"/>
            <a:ext cx="32865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.house{</a:t>
            </a:r>
          </a:p>
          <a:p>
            <a:r>
              <a:rPr lang="en-US" dirty="0"/>
              <a:t>flex-basis : 80%</a:t>
            </a:r>
          </a:p>
          <a:p>
            <a:r>
              <a:rPr lang="en-US" dirty="0"/>
              <a:t>}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721516F-5D88-422A-A8DC-42AEA1EB9FC4}"/>
              </a:ext>
            </a:extLst>
          </p:cNvPr>
          <p:cNvCxnSpPr>
            <a:cxnSpLocks/>
          </p:cNvCxnSpPr>
          <p:nvPr/>
        </p:nvCxnSpPr>
        <p:spPr>
          <a:xfrm>
            <a:off x="9521687" y="5156296"/>
            <a:ext cx="0" cy="30811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D94FA8B-F4A7-4618-AAF6-E7C289758E2B}"/>
              </a:ext>
            </a:extLst>
          </p:cNvPr>
          <p:cNvSpPr txBox="1"/>
          <p:nvPr/>
        </p:nvSpPr>
        <p:spPr>
          <a:xfrm>
            <a:off x="8835876" y="5379230"/>
            <a:ext cx="32865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.menu{</a:t>
            </a:r>
          </a:p>
          <a:p>
            <a:r>
              <a:rPr lang="en-US" dirty="0"/>
              <a:t>flex-basis : 20%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20093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66650-1351-4570-ABA3-4E3C157CF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748" y="642594"/>
            <a:ext cx="10058400" cy="311563"/>
          </a:xfrm>
        </p:spPr>
        <p:txBody>
          <a:bodyPr>
            <a:normAutofit fontScale="90000"/>
          </a:bodyPr>
          <a:lstStyle/>
          <a:p>
            <a:r>
              <a:rPr lang="en-US" u="sng" dirty="0"/>
              <a:t>.house-wrapper .menu </a:t>
            </a:r>
            <a:r>
              <a:rPr lang="en-US" dirty="0"/>
              <a:t>:-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630B62-A21C-4D45-B1AD-0A32B940D6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9825" y="1143000"/>
            <a:ext cx="2876550" cy="5205482"/>
          </a:xfrm>
          <a:prstGeom prst="rect">
            <a:avLst/>
          </a:prstGeom>
        </p:spPr>
      </p:pic>
      <p:sp>
        <p:nvSpPr>
          <p:cNvPr id="5" name="Right Brace 4">
            <a:extLst>
              <a:ext uri="{FF2B5EF4-FFF2-40B4-BE49-F238E27FC236}">
                <a16:creationId xmlns:a16="http://schemas.microsoft.com/office/drawing/2014/main" id="{378A8146-F2B4-405D-A75E-565950738DA1}"/>
              </a:ext>
            </a:extLst>
          </p:cNvPr>
          <p:cNvSpPr/>
          <p:nvPr/>
        </p:nvSpPr>
        <p:spPr>
          <a:xfrm>
            <a:off x="8059460" y="1143000"/>
            <a:ext cx="722157" cy="5205482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BD209A-73CA-4A0E-AE95-E1564D99FF16}"/>
              </a:ext>
            </a:extLst>
          </p:cNvPr>
          <p:cNvSpPr txBox="1"/>
          <p:nvPr/>
        </p:nvSpPr>
        <p:spPr>
          <a:xfrm flipH="1">
            <a:off x="8781617" y="2730078"/>
            <a:ext cx="280050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.menu {</a:t>
            </a:r>
          </a:p>
          <a:p>
            <a:r>
              <a:rPr lang="en-US" dirty="0"/>
              <a:t>display: flex;</a:t>
            </a:r>
          </a:p>
          <a:p>
            <a:r>
              <a:rPr lang="en-US" dirty="0"/>
              <a:t>flex-direction: col;</a:t>
            </a:r>
          </a:p>
          <a:p>
            <a:r>
              <a:rPr lang="en-US" dirty="0"/>
              <a:t>align-items: center;</a:t>
            </a:r>
          </a:p>
          <a:p>
            <a:r>
              <a:rPr lang="en-US" dirty="0"/>
              <a:t>justify:-content: center;</a:t>
            </a:r>
          </a:p>
          <a:p>
            <a:r>
              <a:rPr lang="en-US" dirty="0"/>
              <a:t>gap: 3rem;</a:t>
            </a:r>
          </a:p>
          <a:p>
            <a:r>
              <a:rPr lang="en-US" dirty="0"/>
              <a:t>padding-right: 1rem;</a:t>
            </a:r>
          </a:p>
          <a:p>
            <a:r>
              <a:rPr lang="en-US" dirty="0"/>
              <a:t>}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59AEAA1-9E6A-4775-A39C-FD5B7FAC4F1A}"/>
              </a:ext>
            </a:extLst>
          </p:cNvPr>
          <p:cNvCxnSpPr>
            <a:cxnSpLocks/>
          </p:cNvCxnSpPr>
          <p:nvPr/>
        </p:nvCxnSpPr>
        <p:spPr>
          <a:xfrm flipH="1">
            <a:off x="3942034" y="1832098"/>
            <a:ext cx="1316921" cy="2003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0713758-EE42-48FB-92D1-211BA21E66D0}"/>
              </a:ext>
            </a:extLst>
          </p:cNvPr>
          <p:cNvSpPr txBox="1"/>
          <p:nvPr/>
        </p:nvSpPr>
        <p:spPr>
          <a:xfrm flipH="1">
            <a:off x="1555317" y="1256878"/>
            <a:ext cx="280050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.toggle{</a:t>
            </a:r>
          </a:p>
          <a:p>
            <a:r>
              <a:rPr lang="en-US" b="1" dirty="0"/>
              <a:t>position: absolute</a:t>
            </a:r>
            <a:r>
              <a:rPr lang="en-US" dirty="0"/>
              <a:t>;</a:t>
            </a:r>
          </a:p>
          <a:p>
            <a:r>
              <a:rPr lang="en-US" dirty="0"/>
              <a:t>top</a:t>
            </a:r>
            <a:r>
              <a:rPr lang="en-US"/>
              <a:t>: 2%;</a:t>
            </a:r>
            <a:endParaRPr lang="en-US" dirty="0"/>
          </a:p>
          <a:p>
            <a:r>
              <a:rPr lang="en-US" dirty="0"/>
              <a:t>right: 15%;</a:t>
            </a:r>
          </a:p>
          <a:p>
            <a:r>
              <a:rPr lang="en-US" dirty="0"/>
              <a:t>z-index: 1;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.toggle is absolute to full </a:t>
            </a:r>
            <a:r>
              <a:rPr lang="en-US" b="1" dirty="0"/>
              <a:t>screen. </a:t>
            </a:r>
          </a:p>
        </p:txBody>
      </p:sp>
    </p:spTree>
    <p:extLst>
      <p:ext uri="{BB962C8B-B14F-4D97-AF65-F5344CB8AC3E}">
        <p14:creationId xmlns:p14="http://schemas.microsoft.com/office/powerpoint/2010/main" val="441262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66650-1351-4570-ABA3-4E3C157CF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748" y="642594"/>
            <a:ext cx="10058400" cy="311563"/>
          </a:xfrm>
        </p:spPr>
        <p:txBody>
          <a:bodyPr>
            <a:normAutofit fontScale="90000"/>
          </a:bodyPr>
          <a:lstStyle/>
          <a:p>
            <a:r>
              <a:rPr lang="en-US" u="sng" dirty="0"/>
              <a:t>.front-view </a:t>
            </a:r>
            <a:r>
              <a:rPr lang="en-US" dirty="0"/>
              <a:t>:- display: flex; flex-direction: Col;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7B81B3-744D-4479-9177-BE2C821267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3443" y="1276048"/>
            <a:ext cx="3467722" cy="5057799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95049D0-0870-4F68-B459-5B1CBC9B8721}"/>
              </a:ext>
            </a:extLst>
          </p:cNvPr>
          <p:cNvCxnSpPr>
            <a:cxnSpLocks/>
          </p:cNvCxnSpPr>
          <p:nvPr/>
        </p:nvCxnSpPr>
        <p:spPr>
          <a:xfrm>
            <a:off x="2663686" y="4518991"/>
            <a:ext cx="7527236" cy="0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6CBFD97-0C71-42A6-AFB1-8A89EC53F079}"/>
              </a:ext>
            </a:extLst>
          </p:cNvPr>
          <p:cNvCxnSpPr>
            <a:cxnSpLocks/>
          </p:cNvCxnSpPr>
          <p:nvPr/>
        </p:nvCxnSpPr>
        <p:spPr>
          <a:xfrm>
            <a:off x="2663686" y="2921551"/>
            <a:ext cx="7527236" cy="0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3EDDA86-0768-4EA8-AF99-8F9FF3443424}"/>
              </a:ext>
            </a:extLst>
          </p:cNvPr>
          <p:cNvCxnSpPr>
            <a:cxnSpLocks/>
          </p:cNvCxnSpPr>
          <p:nvPr/>
        </p:nvCxnSpPr>
        <p:spPr>
          <a:xfrm flipH="1">
            <a:off x="4021447" y="2086209"/>
            <a:ext cx="67199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8159074-08DB-428B-8D0C-8258AB71EA54}"/>
              </a:ext>
            </a:extLst>
          </p:cNvPr>
          <p:cNvCxnSpPr>
            <a:cxnSpLocks/>
          </p:cNvCxnSpPr>
          <p:nvPr/>
        </p:nvCxnSpPr>
        <p:spPr>
          <a:xfrm flipH="1">
            <a:off x="4022792" y="3686409"/>
            <a:ext cx="67199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E094DAB-A5B9-4B9E-8EED-3855761DFE77}"/>
              </a:ext>
            </a:extLst>
          </p:cNvPr>
          <p:cNvCxnSpPr>
            <a:cxnSpLocks/>
          </p:cNvCxnSpPr>
          <p:nvPr/>
        </p:nvCxnSpPr>
        <p:spPr>
          <a:xfrm flipH="1">
            <a:off x="4021447" y="5312009"/>
            <a:ext cx="67199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54A847F-0384-49B9-AAC7-3D393E93EBCE}"/>
              </a:ext>
            </a:extLst>
          </p:cNvPr>
          <p:cNvSpPr txBox="1"/>
          <p:nvPr/>
        </p:nvSpPr>
        <p:spPr>
          <a:xfrm flipH="1">
            <a:off x="2235199" y="4889908"/>
            <a:ext cx="17862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.ground-floor{</a:t>
            </a:r>
          </a:p>
          <a:p>
            <a:r>
              <a:rPr lang="en-US" dirty="0"/>
              <a:t>flex-basis: 33% </a:t>
            </a:r>
          </a:p>
          <a:p>
            <a:r>
              <a:rPr lang="en-US" dirty="0"/>
              <a:t>}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1DEDC7A-1A82-443E-9925-E1DD92913494}"/>
              </a:ext>
            </a:extLst>
          </p:cNvPr>
          <p:cNvSpPr txBox="1"/>
          <p:nvPr/>
        </p:nvSpPr>
        <p:spPr>
          <a:xfrm flipH="1">
            <a:off x="2235199" y="3293863"/>
            <a:ext cx="17862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.first-floor{</a:t>
            </a:r>
          </a:p>
          <a:p>
            <a:r>
              <a:rPr lang="en-US" dirty="0"/>
              <a:t>flex-basis: 33% </a:t>
            </a:r>
          </a:p>
          <a:p>
            <a:r>
              <a:rPr lang="en-US" dirty="0"/>
              <a:t>}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6D324FB-32E4-42D9-9885-1B751D31F5AA}"/>
              </a:ext>
            </a:extLst>
          </p:cNvPr>
          <p:cNvSpPr txBox="1"/>
          <p:nvPr/>
        </p:nvSpPr>
        <p:spPr>
          <a:xfrm flipH="1">
            <a:off x="2235199" y="1718483"/>
            <a:ext cx="17862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.terrace{</a:t>
            </a:r>
          </a:p>
          <a:p>
            <a:r>
              <a:rPr lang="en-US" dirty="0"/>
              <a:t>flex-basis: 34% </a:t>
            </a:r>
          </a:p>
          <a:p>
            <a:r>
              <a:rPr lang="en-US" dirty="0"/>
              <a:t>}</a:t>
            </a:r>
          </a:p>
        </p:txBody>
      </p:sp>
      <p:sp>
        <p:nvSpPr>
          <p:cNvPr id="20" name="Right Brace 19">
            <a:extLst>
              <a:ext uri="{FF2B5EF4-FFF2-40B4-BE49-F238E27FC236}">
                <a16:creationId xmlns:a16="http://schemas.microsoft.com/office/drawing/2014/main" id="{738E7B35-FBCC-4490-A56C-35976D009DAE}"/>
              </a:ext>
            </a:extLst>
          </p:cNvPr>
          <p:cNvSpPr/>
          <p:nvPr/>
        </p:nvSpPr>
        <p:spPr>
          <a:xfrm>
            <a:off x="8293100" y="1276048"/>
            <a:ext cx="722157" cy="5057795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923AB1C-DFFA-4F4D-988B-3615BD6A1D13}"/>
              </a:ext>
            </a:extLst>
          </p:cNvPr>
          <p:cNvSpPr txBox="1"/>
          <p:nvPr/>
        </p:nvSpPr>
        <p:spPr>
          <a:xfrm flipH="1">
            <a:off x="9020901" y="3586252"/>
            <a:ext cx="1786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.front-view</a:t>
            </a:r>
          </a:p>
        </p:txBody>
      </p:sp>
    </p:spTree>
    <p:extLst>
      <p:ext uri="{BB962C8B-B14F-4D97-AF65-F5344CB8AC3E}">
        <p14:creationId xmlns:p14="http://schemas.microsoft.com/office/powerpoint/2010/main" val="2696668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66650-1351-4570-ABA3-4E3C157CF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800" y="642594"/>
            <a:ext cx="10604500" cy="311563"/>
          </a:xfrm>
        </p:spPr>
        <p:txBody>
          <a:bodyPr>
            <a:normAutofit fontScale="90000"/>
          </a:bodyPr>
          <a:lstStyle/>
          <a:p>
            <a:r>
              <a:rPr lang="en-US" u="sng" dirty="0"/>
              <a:t>.ground-floor</a:t>
            </a:r>
            <a:r>
              <a:rPr lang="en-US" dirty="0"/>
              <a:t> :- display: flex; flex-direction : col;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D89611-9DB3-4F15-87F4-91A2A95B2A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7011" y="1567096"/>
            <a:ext cx="7648575" cy="408622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C893CAA-D995-47C5-BAE9-AE029FC86C2D}"/>
              </a:ext>
            </a:extLst>
          </p:cNvPr>
          <p:cNvCxnSpPr>
            <a:cxnSpLocks/>
          </p:cNvCxnSpPr>
          <p:nvPr/>
        </p:nvCxnSpPr>
        <p:spPr>
          <a:xfrm flipV="1">
            <a:off x="1300921" y="2093291"/>
            <a:ext cx="10116379" cy="1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A45B17A-9402-45AE-8D28-496DEF8E4AC5}"/>
              </a:ext>
            </a:extLst>
          </p:cNvPr>
          <p:cNvCxnSpPr>
            <a:cxnSpLocks/>
          </p:cNvCxnSpPr>
          <p:nvPr/>
        </p:nvCxnSpPr>
        <p:spPr>
          <a:xfrm flipH="1">
            <a:off x="2324100" y="3610209"/>
            <a:ext cx="40481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DF78557-520B-490C-B7D8-071A9DB6CFBD}"/>
              </a:ext>
            </a:extLst>
          </p:cNvPr>
          <p:cNvCxnSpPr>
            <a:cxnSpLocks/>
          </p:cNvCxnSpPr>
          <p:nvPr/>
        </p:nvCxnSpPr>
        <p:spPr>
          <a:xfrm flipH="1">
            <a:off x="2324100" y="1870309"/>
            <a:ext cx="40481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CA03D7C-799E-4C13-B71E-D7030AB4247F}"/>
              </a:ext>
            </a:extLst>
          </p:cNvPr>
          <p:cNvSpPr txBox="1"/>
          <p:nvPr/>
        </p:nvSpPr>
        <p:spPr>
          <a:xfrm flipH="1">
            <a:off x="558800" y="3232426"/>
            <a:ext cx="17862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.main-view{</a:t>
            </a:r>
          </a:p>
          <a:p>
            <a:r>
              <a:rPr lang="en-US" dirty="0"/>
              <a:t>flex-basis: 88% </a:t>
            </a:r>
          </a:p>
          <a:p>
            <a:r>
              <a:rPr lang="en-US" dirty="0"/>
              <a:t>}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3B2EDA9-4B42-4709-B90B-8785080AA56B}"/>
              </a:ext>
            </a:extLst>
          </p:cNvPr>
          <p:cNvSpPr txBox="1"/>
          <p:nvPr/>
        </p:nvSpPr>
        <p:spPr>
          <a:xfrm flipH="1">
            <a:off x="558800" y="1280719"/>
            <a:ext cx="17862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.header-view{</a:t>
            </a:r>
          </a:p>
          <a:p>
            <a:r>
              <a:rPr lang="en-US" dirty="0"/>
              <a:t>flex-basis: 12% 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124112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66650-1351-4570-ABA3-4E3C157CF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62958"/>
            <a:ext cx="10349948" cy="311563"/>
          </a:xfrm>
        </p:spPr>
        <p:txBody>
          <a:bodyPr>
            <a:normAutofit fontScale="90000"/>
          </a:bodyPr>
          <a:lstStyle/>
          <a:p>
            <a:r>
              <a:rPr lang="en-US" u="sng" dirty="0"/>
              <a:t>.ground-floor .main-view </a:t>
            </a:r>
            <a:r>
              <a:rPr lang="en-US" dirty="0"/>
              <a:t>:- display : flex;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AEA32D-7AE2-42C4-AEA3-CEB3039558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5780" y="1511300"/>
            <a:ext cx="8620440" cy="3835400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B5CC61D-55EB-45F7-92E7-E855EC110CE8}"/>
              </a:ext>
            </a:extLst>
          </p:cNvPr>
          <p:cNvCxnSpPr>
            <a:cxnSpLocks/>
          </p:cNvCxnSpPr>
          <p:nvPr/>
        </p:nvCxnSpPr>
        <p:spPr>
          <a:xfrm>
            <a:off x="4856922" y="954157"/>
            <a:ext cx="0" cy="5294243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ECB6929-7DF6-4F35-9EB2-57B6B79E4B85}"/>
              </a:ext>
            </a:extLst>
          </p:cNvPr>
          <p:cNvCxnSpPr/>
          <p:nvPr/>
        </p:nvCxnSpPr>
        <p:spPr>
          <a:xfrm>
            <a:off x="3557104" y="5346700"/>
            <a:ext cx="0" cy="306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AFD9812-22FC-4758-9C67-C0CA780E2B1D}"/>
              </a:ext>
            </a:extLst>
          </p:cNvPr>
          <p:cNvCxnSpPr/>
          <p:nvPr/>
        </p:nvCxnSpPr>
        <p:spPr>
          <a:xfrm>
            <a:off x="7595704" y="5346700"/>
            <a:ext cx="0" cy="306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862E5F8-228D-4009-91FB-340C67CA7BE9}"/>
              </a:ext>
            </a:extLst>
          </p:cNvPr>
          <p:cNvSpPr txBox="1"/>
          <p:nvPr/>
        </p:nvSpPr>
        <p:spPr>
          <a:xfrm>
            <a:off x="2514600" y="5565000"/>
            <a:ext cx="32407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.left-part{</a:t>
            </a:r>
          </a:p>
          <a:p>
            <a:r>
              <a:rPr lang="en-US" dirty="0"/>
              <a:t>flex-basis : 30%</a:t>
            </a:r>
          </a:p>
          <a:p>
            <a:r>
              <a:rPr lang="en-US" dirty="0"/>
              <a:t>margin-left: auto;}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4DFAD5-5F62-4F95-AACA-BEEBBF948FC2}"/>
              </a:ext>
            </a:extLst>
          </p:cNvPr>
          <p:cNvSpPr txBox="1"/>
          <p:nvPr/>
        </p:nvSpPr>
        <p:spPr>
          <a:xfrm>
            <a:off x="6241164" y="5521930"/>
            <a:ext cx="32865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.right-part{</a:t>
            </a:r>
          </a:p>
          <a:p>
            <a:r>
              <a:rPr lang="en-US" dirty="0"/>
              <a:t>flex-basis : 65%</a:t>
            </a:r>
          </a:p>
          <a:p>
            <a:r>
              <a:rPr lang="en-US" dirty="0"/>
              <a:t>}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621028B-ECEE-4100-8CB0-8BC62508A047}"/>
              </a:ext>
            </a:extLst>
          </p:cNvPr>
          <p:cNvCxnSpPr>
            <a:cxnSpLocks/>
          </p:cNvCxnSpPr>
          <p:nvPr/>
        </p:nvCxnSpPr>
        <p:spPr>
          <a:xfrm>
            <a:off x="2278822" y="954157"/>
            <a:ext cx="0" cy="5294243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57583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66650-1351-4570-ABA3-4E3C157CF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584200"/>
            <a:ext cx="11201400" cy="354348"/>
          </a:xfrm>
        </p:spPr>
        <p:txBody>
          <a:bodyPr>
            <a:normAutofit fontScale="90000"/>
          </a:bodyPr>
          <a:lstStyle/>
          <a:p>
            <a:r>
              <a:rPr lang="en-US" u="sng" dirty="0"/>
              <a:t>.main-view .left-part </a:t>
            </a:r>
            <a:r>
              <a:rPr lang="en-US" dirty="0"/>
              <a:t>:- flex-direction :col;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FB18369-775D-45FA-BE9B-6E38FEEFF0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3162" y="1484312"/>
            <a:ext cx="3055938" cy="4590093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2B4AFB6-2402-44FC-9538-F1CC4BDF4157}"/>
              </a:ext>
            </a:extLst>
          </p:cNvPr>
          <p:cNvCxnSpPr>
            <a:cxnSpLocks/>
          </p:cNvCxnSpPr>
          <p:nvPr/>
        </p:nvCxnSpPr>
        <p:spPr>
          <a:xfrm>
            <a:off x="2146300" y="2448892"/>
            <a:ext cx="8394700" cy="1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132A926-75FC-4AFC-8CAA-A736376F8173}"/>
              </a:ext>
            </a:extLst>
          </p:cNvPr>
          <p:cNvSpPr txBox="1"/>
          <p:nvPr/>
        </p:nvSpPr>
        <p:spPr>
          <a:xfrm flipH="1">
            <a:off x="2288458" y="1484312"/>
            <a:ext cx="25528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.inside-window{</a:t>
            </a:r>
          </a:p>
          <a:p>
            <a:r>
              <a:rPr lang="en-US" dirty="0"/>
              <a:t>flex-basis: 18%; </a:t>
            </a:r>
          </a:p>
          <a:p>
            <a:r>
              <a:rPr lang="en-US" dirty="0"/>
              <a:t>}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FDCD449-C123-432E-845C-EF7B2C23CBEA}"/>
              </a:ext>
            </a:extLst>
          </p:cNvPr>
          <p:cNvSpPr txBox="1"/>
          <p:nvPr/>
        </p:nvSpPr>
        <p:spPr>
          <a:xfrm flipH="1">
            <a:off x="2288458" y="2669888"/>
            <a:ext cx="1807447" cy="9154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.inside-door{</a:t>
            </a:r>
          </a:p>
          <a:p>
            <a:r>
              <a:rPr lang="en-US" dirty="0"/>
              <a:t>flex-basis: 68%; </a:t>
            </a:r>
          </a:p>
          <a:p>
            <a:r>
              <a:rPr lang="en-US" dirty="0"/>
              <a:t>}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B1BAD4F-DA8B-465E-8537-73D13BC066CA}"/>
              </a:ext>
            </a:extLst>
          </p:cNvPr>
          <p:cNvCxnSpPr>
            <a:cxnSpLocks/>
          </p:cNvCxnSpPr>
          <p:nvPr/>
        </p:nvCxnSpPr>
        <p:spPr>
          <a:xfrm flipH="1">
            <a:off x="4457854" y="1997309"/>
            <a:ext cx="38084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9A756C0-1B31-4AE9-ADC9-6E7CFFA413E6}"/>
              </a:ext>
            </a:extLst>
          </p:cNvPr>
          <p:cNvCxnSpPr>
            <a:cxnSpLocks/>
          </p:cNvCxnSpPr>
          <p:nvPr/>
        </p:nvCxnSpPr>
        <p:spPr>
          <a:xfrm flipH="1">
            <a:off x="4457854" y="3127609"/>
            <a:ext cx="38084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A50F17C-D313-410D-8DF4-E73B357DA277}"/>
              </a:ext>
            </a:extLst>
          </p:cNvPr>
          <p:cNvCxnSpPr>
            <a:cxnSpLocks/>
          </p:cNvCxnSpPr>
          <p:nvPr/>
        </p:nvCxnSpPr>
        <p:spPr>
          <a:xfrm flipH="1">
            <a:off x="4419831" y="4702409"/>
            <a:ext cx="67286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4D453EF8-207A-40E2-8EC2-C0BC048C6FD7}"/>
              </a:ext>
            </a:extLst>
          </p:cNvPr>
          <p:cNvSpPr txBox="1"/>
          <p:nvPr/>
        </p:nvSpPr>
        <p:spPr>
          <a:xfrm flipH="1">
            <a:off x="2164479" y="4155788"/>
            <a:ext cx="280050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.left-part .gate{</a:t>
            </a:r>
          </a:p>
          <a:p>
            <a:r>
              <a:rPr lang="en-US" b="1" dirty="0"/>
              <a:t>position: absolute</a:t>
            </a:r>
            <a:r>
              <a:rPr lang="en-US" dirty="0"/>
              <a:t>;</a:t>
            </a:r>
          </a:p>
          <a:p>
            <a:r>
              <a:rPr lang="en-US" dirty="0"/>
              <a:t>z-index: 1;</a:t>
            </a:r>
          </a:p>
          <a:p>
            <a:r>
              <a:rPr lang="en-US" dirty="0"/>
              <a:t>top: 45%;</a:t>
            </a:r>
          </a:p>
          <a:p>
            <a:r>
              <a:rPr lang="en-US" dirty="0"/>
              <a:t>}</a:t>
            </a:r>
          </a:p>
        </p:txBody>
      </p:sp>
      <p:sp>
        <p:nvSpPr>
          <p:cNvPr id="31" name="Right Brace 30">
            <a:extLst>
              <a:ext uri="{FF2B5EF4-FFF2-40B4-BE49-F238E27FC236}">
                <a16:creationId xmlns:a16="http://schemas.microsoft.com/office/drawing/2014/main" id="{9C3B823D-B16E-4346-8614-2B51F6DE10B9}"/>
              </a:ext>
            </a:extLst>
          </p:cNvPr>
          <p:cNvSpPr/>
          <p:nvPr/>
        </p:nvSpPr>
        <p:spPr>
          <a:xfrm>
            <a:off x="8204200" y="1484312"/>
            <a:ext cx="722157" cy="4590084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1DBA866-AB9B-4261-BFA2-3F30B139DD9A}"/>
              </a:ext>
            </a:extLst>
          </p:cNvPr>
          <p:cNvSpPr txBox="1"/>
          <p:nvPr/>
        </p:nvSpPr>
        <p:spPr>
          <a:xfrm flipH="1">
            <a:off x="8923899" y="3140126"/>
            <a:ext cx="280050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.left-part {</a:t>
            </a:r>
          </a:p>
          <a:p>
            <a:r>
              <a:rPr lang="en-US" dirty="0"/>
              <a:t>display: flex;</a:t>
            </a:r>
          </a:p>
          <a:p>
            <a:r>
              <a:rPr lang="en-US" dirty="0"/>
              <a:t>flex-direction: col;</a:t>
            </a:r>
          </a:p>
          <a:p>
            <a:r>
              <a:rPr lang="en-US" b="1" dirty="0"/>
              <a:t>position: relative</a:t>
            </a:r>
            <a:r>
              <a:rPr lang="en-US" dirty="0"/>
              <a:t>;</a:t>
            </a:r>
          </a:p>
          <a:p>
            <a:r>
              <a:rPr lang="en-US" dirty="0"/>
              <a:t>gap: 2rem;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059685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66650-1351-4570-ABA3-4E3C157CF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155" y="547566"/>
            <a:ext cx="10058400" cy="311563"/>
          </a:xfrm>
        </p:spPr>
        <p:txBody>
          <a:bodyPr>
            <a:normAutofit fontScale="90000"/>
          </a:bodyPr>
          <a:lstStyle/>
          <a:p>
            <a:r>
              <a:rPr lang="en-US" u="sng" dirty="0"/>
              <a:t>.main-view .right-part </a:t>
            </a:r>
            <a:r>
              <a:rPr lang="en-US" dirty="0"/>
              <a:t>:- display : flex;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2B7933-6E86-4826-89DE-1565E2CD1BB4}"/>
              </a:ext>
            </a:extLst>
          </p:cNvPr>
          <p:cNvSpPr txBox="1"/>
          <p:nvPr/>
        </p:nvSpPr>
        <p:spPr>
          <a:xfrm flipH="1">
            <a:off x="4320488" y="5244656"/>
            <a:ext cx="27431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.slider-part{</a:t>
            </a:r>
          </a:p>
          <a:p>
            <a:r>
              <a:rPr lang="en-US" dirty="0"/>
              <a:t>flex-basis: 60%</a:t>
            </a:r>
          </a:p>
          <a:p>
            <a:r>
              <a:rPr lang="en-US" dirty="0"/>
              <a:t>Margin-left: auto; </a:t>
            </a:r>
          </a:p>
          <a:p>
            <a:r>
              <a:rPr lang="en-US" dirty="0"/>
              <a:t>}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48A562-2523-48EA-9CBA-99FE67C4B8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2600" y="1144213"/>
            <a:ext cx="7162800" cy="3910387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3958280-E274-49C3-9DB0-E9997E319B16}"/>
              </a:ext>
            </a:extLst>
          </p:cNvPr>
          <p:cNvCxnSpPr>
            <a:cxnSpLocks/>
          </p:cNvCxnSpPr>
          <p:nvPr/>
        </p:nvCxnSpPr>
        <p:spPr>
          <a:xfrm>
            <a:off x="7625522" y="954157"/>
            <a:ext cx="0" cy="5009321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9CDF4EC-0D67-4593-ABFC-642D2D9012FE}"/>
              </a:ext>
            </a:extLst>
          </p:cNvPr>
          <p:cNvCxnSpPr>
            <a:cxnSpLocks/>
          </p:cNvCxnSpPr>
          <p:nvPr/>
        </p:nvCxnSpPr>
        <p:spPr>
          <a:xfrm>
            <a:off x="3320222" y="798375"/>
            <a:ext cx="0" cy="5009321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2ABC4AC-D1E1-4596-B98C-765106F17FEB}"/>
              </a:ext>
            </a:extLst>
          </p:cNvPr>
          <p:cNvCxnSpPr>
            <a:cxnSpLocks/>
          </p:cNvCxnSpPr>
          <p:nvPr/>
        </p:nvCxnSpPr>
        <p:spPr>
          <a:xfrm>
            <a:off x="8853004" y="5041456"/>
            <a:ext cx="0" cy="306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76CD797-834C-465C-A8A4-24652E48C77F}"/>
              </a:ext>
            </a:extLst>
          </p:cNvPr>
          <p:cNvCxnSpPr/>
          <p:nvPr/>
        </p:nvCxnSpPr>
        <p:spPr>
          <a:xfrm>
            <a:off x="5408249" y="5041456"/>
            <a:ext cx="0" cy="306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3529712-48A3-4872-9BB6-A4FE254FF042}"/>
              </a:ext>
            </a:extLst>
          </p:cNvPr>
          <p:cNvSpPr txBox="1"/>
          <p:nvPr/>
        </p:nvSpPr>
        <p:spPr>
          <a:xfrm flipH="1">
            <a:off x="7909358" y="5207531"/>
            <a:ext cx="27431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.window-part{</a:t>
            </a:r>
          </a:p>
          <a:p>
            <a:r>
              <a:rPr lang="en-US" dirty="0"/>
              <a:t>flex-basis: 35% 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981462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66650-1351-4570-ABA3-4E3C157CF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477" y="670163"/>
            <a:ext cx="10238120" cy="227736"/>
          </a:xfrm>
        </p:spPr>
        <p:txBody>
          <a:bodyPr>
            <a:normAutofit fontScale="90000"/>
          </a:bodyPr>
          <a:lstStyle/>
          <a:p>
            <a:r>
              <a:rPr lang="en-US" u="sng" dirty="0"/>
              <a:t>.ground-floor .slider-part </a:t>
            </a:r>
            <a:r>
              <a:rPr lang="en-US" dirty="0"/>
              <a:t>:- flex-direction : col;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055996-2A92-4557-B9EF-A0FA7EFCE6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5799" y="1373414"/>
            <a:ext cx="4279037" cy="393518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A8B98D3-2AFB-461A-9385-4FE509237F6B}"/>
              </a:ext>
            </a:extLst>
          </p:cNvPr>
          <p:cNvCxnSpPr>
            <a:cxnSpLocks/>
          </p:cNvCxnSpPr>
          <p:nvPr/>
        </p:nvCxnSpPr>
        <p:spPr>
          <a:xfrm>
            <a:off x="2044700" y="2156792"/>
            <a:ext cx="8394700" cy="1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44381A9-B6FF-477B-988A-C3A3C7482AA1}"/>
              </a:ext>
            </a:extLst>
          </p:cNvPr>
          <p:cNvCxnSpPr>
            <a:cxnSpLocks/>
          </p:cNvCxnSpPr>
          <p:nvPr/>
        </p:nvCxnSpPr>
        <p:spPr>
          <a:xfrm>
            <a:off x="2044700" y="4010992"/>
            <a:ext cx="8394700" cy="1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ight Brace 6">
            <a:extLst>
              <a:ext uri="{FF2B5EF4-FFF2-40B4-BE49-F238E27FC236}">
                <a16:creationId xmlns:a16="http://schemas.microsoft.com/office/drawing/2014/main" id="{3C21210C-FFF3-4EED-9AE7-1EED514DA706}"/>
              </a:ext>
            </a:extLst>
          </p:cNvPr>
          <p:cNvSpPr/>
          <p:nvPr/>
        </p:nvSpPr>
        <p:spPr>
          <a:xfrm>
            <a:off x="8884960" y="1373414"/>
            <a:ext cx="722157" cy="3935178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124A4C-C411-4880-AB77-4B6DD6DEB73E}"/>
              </a:ext>
            </a:extLst>
          </p:cNvPr>
          <p:cNvSpPr txBox="1"/>
          <p:nvPr/>
        </p:nvSpPr>
        <p:spPr>
          <a:xfrm flipH="1">
            <a:off x="9607117" y="2256666"/>
            <a:ext cx="280050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.slider-part {</a:t>
            </a:r>
          </a:p>
          <a:p>
            <a:r>
              <a:rPr lang="en-US" dirty="0"/>
              <a:t>display: flex;</a:t>
            </a:r>
          </a:p>
          <a:p>
            <a:r>
              <a:rPr lang="en-US" dirty="0"/>
              <a:t>flex-direction: col;</a:t>
            </a:r>
          </a:p>
          <a:p>
            <a:r>
              <a:rPr lang="en-US" dirty="0"/>
              <a:t>align-items: start;</a:t>
            </a:r>
          </a:p>
          <a:p>
            <a:r>
              <a:rPr lang="en-US" dirty="0"/>
              <a:t>gap: 2rem;</a:t>
            </a:r>
          </a:p>
          <a:p>
            <a:r>
              <a:rPr lang="en-US" dirty="0"/>
              <a:t>}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2863F5C-D307-4FCA-BC08-896C940EA41F}"/>
              </a:ext>
            </a:extLst>
          </p:cNvPr>
          <p:cNvCxnSpPr>
            <a:cxnSpLocks/>
          </p:cNvCxnSpPr>
          <p:nvPr/>
        </p:nvCxnSpPr>
        <p:spPr>
          <a:xfrm flipH="1">
            <a:off x="4114953" y="2911709"/>
            <a:ext cx="38084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A528B1C-02A3-4927-88A3-69462DF95C57}"/>
              </a:ext>
            </a:extLst>
          </p:cNvPr>
          <p:cNvCxnSpPr>
            <a:cxnSpLocks/>
          </p:cNvCxnSpPr>
          <p:nvPr/>
        </p:nvCxnSpPr>
        <p:spPr>
          <a:xfrm flipH="1">
            <a:off x="4114953" y="4486509"/>
            <a:ext cx="38084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CCAA48E-58D6-4500-8CCA-853E5B228EB6}"/>
              </a:ext>
            </a:extLst>
          </p:cNvPr>
          <p:cNvSpPr txBox="1"/>
          <p:nvPr/>
        </p:nvSpPr>
        <p:spPr>
          <a:xfrm flipH="1">
            <a:off x="1930400" y="2482450"/>
            <a:ext cx="213484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.slide-wrapper{</a:t>
            </a:r>
          </a:p>
          <a:p>
            <a:r>
              <a:rPr lang="en-US" dirty="0"/>
              <a:t>flex-basis: 40%;</a:t>
            </a:r>
          </a:p>
          <a:p>
            <a:r>
              <a:rPr lang="en-US" dirty="0"/>
              <a:t>margin-top: auto;</a:t>
            </a:r>
          </a:p>
          <a:p>
            <a:r>
              <a:rPr lang="en-US" dirty="0"/>
              <a:t>width: 50% </a:t>
            </a:r>
          </a:p>
          <a:p>
            <a:r>
              <a:rPr lang="en-US" dirty="0"/>
              <a:t>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8FF4F80-A3D8-4235-8282-4E188B9FE444}"/>
              </a:ext>
            </a:extLst>
          </p:cNvPr>
          <p:cNvSpPr txBox="1"/>
          <p:nvPr/>
        </p:nvSpPr>
        <p:spPr>
          <a:xfrm flipH="1">
            <a:off x="2044699" y="4098425"/>
            <a:ext cx="20151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.three-bars{</a:t>
            </a:r>
          </a:p>
          <a:p>
            <a:r>
              <a:rPr lang="en-US" dirty="0"/>
              <a:t>flex-basis: 30%</a:t>
            </a:r>
          </a:p>
          <a:p>
            <a:r>
              <a:rPr lang="en-US" dirty="0"/>
              <a:t>width: 28% 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511909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Geometric color block</Template>
  <TotalTime>157</TotalTime>
  <Words>436</Words>
  <Application>Microsoft Office PowerPoint</Application>
  <PresentationFormat>Widescreen</PresentationFormat>
  <Paragraphs>111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Century Gothic</vt:lpstr>
      <vt:lpstr>Garamond</vt:lpstr>
      <vt:lpstr>SavonVTI</vt:lpstr>
      <vt:lpstr>House Design approach</vt:lpstr>
      <vt:lpstr>.house-Wrapper :- display : flex;</vt:lpstr>
      <vt:lpstr>.house-wrapper .menu :-</vt:lpstr>
      <vt:lpstr>.front-view :- display: flex; flex-direction: Col; </vt:lpstr>
      <vt:lpstr>.ground-floor :- display: flex; flex-direction : col;</vt:lpstr>
      <vt:lpstr>.ground-floor .main-view :- display : flex;</vt:lpstr>
      <vt:lpstr>.main-view .left-part :- flex-direction :col;</vt:lpstr>
      <vt:lpstr>.main-view .right-part :- display : flex;</vt:lpstr>
      <vt:lpstr>.ground-floor .slider-part :- flex-direction : col;</vt:lpstr>
      <vt:lpstr>.ground-floor .window-part :- flex-direction : col;</vt:lpstr>
      <vt:lpstr>Similar approach followed to first-floor and terrace part</vt:lpstr>
      <vt:lpstr>View source code for detailed implementation https://github.com/jayesh2906/my-house.github.io  Thank You…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House Design approach</dc:title>
  <dc:creator>Jayesh Choudhary</dc:creator>
  <cp:lastModifiedBy>jayesh</cp:lastModifiedBy>
  <cp:revision>6</cp:revision>
  <dcterms:created xsi:type="dcterms:W3CDTF">2022-01-09T13:10:10Z</dcterms:created>
  <dcterms:modified xsi:type="dcterms:W3CDTF">2022-01-10T07:51:14Z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