
<file path=[Content_Types].xml><?xml version="1.0" encoding="utf-8"?>
<Types xmlns="http://schemas.openxmlformats.org/package/2006/content-types">
  <Default Extension="bmp" ContentType="image/bmp"/>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15"/>
  </p:notesMasterIdLst>
  <p:sldIdLst>
    <p:sldId id="256" r:id="rId2"/>
    <p:sldId id="312" r:id="rId3"/>
    <p:sldId id="257" r:id="rId4"/>
    <p:sldId id="314" r:id="rId5"/>
    <p:sldId id="269" r:id="rId6"/>
    <p:sldId id="262" r:id="rId7"/>
    <p:sldId id="333" r:id="rId8"/>
    <p:sldId id="258" r:id="rId9"/>
    <p:sldId id="276" r:id="rId10"/>
    <p:sldId id="332" r:id="rId11"/>
    <p:sldId id="313" r:id="rId12"/>
    <p:sldId id="263" r:id="rId13"/>
    <p:sldId id="33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0" d="100"/>
          <a:sy n="90" d="100"/>
        </p:scale>
        <p:origin x="-398" y="18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3"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ithi Samarasinghe" userId="3ae0090488ac00de" providerId="LiveId" clId="{9A91E06B-076E-4474-A3AC-2D79AE0EAA38}"/>
    <pc:docChg chg="undo redo custSel addSld delSld modSld sldOrd">
      <pc:chgData name="Dinithi Samarasinghe" userId="3ae0090488ac00de" providerId="LiveId" clId="{9A91E06B-076E-4474-A3AC-2D79AE0EAA38}" dt="2022-10-01T04:14:53.779" v="996" actId="20577"/>
      <pc:docMkLst>
        <pc:docMk/>
      </pc:docMkLst>
      <pc:sldChg chg="delSp modSp mod">
        <pc:chgData name="Dinithi Samarasinghe" userId="3ae0090488ac00de" providerId="LiveId" clId="{9A91E06B-076E-4474-A3AC-2D79AE0EAA38}" dt="2022-09-26T02:59:20.687" v="3" actId="478"/>
        <pc:sldMkLst>
          <pc:docMk/>
          <pc:sldMk cId="3221029493" sldId="256"/>
        </pc:sldMkLst>
        <pc:graphicFrameChg chg="del modGraphic">
          <ac:chgData name="Dinithi Samarasinghe" userId="3ae0090488ac00de" providerId="LiveId" clId="{9A91E06B-076E-4474-A3AC-2D79AE0EAA38}" dt="2022-09-26T02:59:20.687" v="3" actId="478"/>
          <ac:graphicFrameMkLst>
            <pc:docMk/>
            <pc:sldMk cId="3221029493" sldId="256"/>
            <ac:graphicFrameMk id="4" creationId="{0EB9587A-B736-4ECD-BC30-7FB57CB6563A}"/>
          </ac:graphicFrameMkLst>
        </pc:graphicFrameChg>
      </pc:sldChg>
      <pc:sldChg chg="modSp del mod">
        <pc:chgData name="Dinithi Samarasinghe" userId="3ae0090488ac00de" providerId="LiveId" clId="{9A91E06B-076E-4474-A3AC-2D79AE0EAA38}" dt="2022-10-01T04:12:36.199" v="957" actId="47"/>
        <pc:sldMkLst>
          <pc:docMk/>
          <pc:sldMk cId="1742682753" sldId="259"/>
        </pc:sldMkLst>
        <pc:spChg chg="mod">
          <ac:chgData name="Dinithi Samarasinghe" userId="3ae0090488ac00de" providerId="LiveId" clId="{9A91E06B-076E-4474-A3AC-2D79AE0EAA38}" dt="2022-09-30T04:35:15.016" v="346" actId="1076"/>
          <ac:spMkLst>
            <pc:docMk/>
            <pc:sldMk cId="1742682753" sldId="259"/>
            <ac:spMk id="2" creationId="{3B3E93CF-8CD7-455A-B954-29F3AC4B58A4}"/>
          </ac:spMkLst>
        </pc:spChg>
      </pc:sldChg>
      <pc:sldChg chg="modSp mod">
        <pc:chgData name="Dinithi Samarasinghe" userId="3ae0090488ac00de" providerId="LiveId" clId="{9A91E06B-076E-4474-A3AC-2D79AE0EAA38}" dt="2022-09-30T05:38:42.502" v="375" actId="20577"/>
        <pc:sldMkLst>
          <pc:docMk/>
          <pc:sldMk cId="2286477389" sldId="260"/>
        </pc:sldMkLst>
        <pc:spChg chg="mod">
          <ac:chgData name="Dinithi Samarasinghe" userId="3ae0090488ac00de" providerId="LiveId" clId="{9A91E06B-076E-4474-A3AC-2D79AE0EAA38}" dt="2022-09-30T05:38:42.502" v="375" actId="20577"/>
          <ac:spMkLst>
            <pc:docMk/>
            <pc:sldMk cId="2286477389" sldId="260"/>
            <ac:spMk id="2" creationId="{10EE819B-7031-4906-99D8-C5F0CE8AA0FB}"/>
          </ac:spMkLst>
        </pc:spChg>
      </pc:sldChg>
      <pc:sldChg chg="modSp mod">
        <pc:chgData name="Dinithi Samarasinghe" userId="3ae0090488ac00de" providerId="LiveId" clId="{9A91E06B-076E-4474-A3AC-2D79AE0EAA38}" dt="2022-09-30T14:49:36.587" v="383" actId="1076"/>
        <pc:sldMkLst>
          <pc:docMk/>
          <pc:sldMk cId="243380660" sldId="268"/>
        </pc:sldMkLst>
        <pc:spChg chg="mod">
          <ac:chgData name="Dinithi Samarasinghe" userId="3ae0090488ac00de" providerId="LiveId" clId="{9A91E06B-076E-4474-A3AC-2D79AE0EAA38}" dt="2022-09-30T14:49:36.587" v="383" actId="1076"/>
          <ac:spMkLst>
            <pc:docMk/>
            <pc:sldMk cId="243380660" sldId="268"/>
            <ac:spMk id="2" creationId="{D7CF2A6A-3BBA-409F-9FBE-13F1C794A2EB}"/>
          </ac:spMkLst>
        </pc:spChg>
      </pc:sldChg>
      <pc:sldChg chg="modSp mod">
        <pc:chgData name="Dinithi Samarasinghe" userId="3ae0090488ac00de" providerId="LiveId" clId="{9A91E06B-076E-4474-A3AC-2D79AE0EAA38}" dt="2022-09-30T14:59:51.937" v="393"/>
        <pc:sldMkLst>
          <pc:docMk/>
          <pc:sldMk cId="3220757073" sldId="270"/>
        </pc:sldMkLst>
        <pc:spChg chg="mod">
          <ac:chgData name="Dinithi Samarasinghe" userId="3ae0090488ac00de" providerId="LiveId" clId="{9A91E06B-076E-4474-A3AC-2D79AE0EAA38}" dt="2022-09-30T14:59:51.937" v="393"/>
          <ac:spMkLst>
            <pc:docMk/>
            <pc:sldMk cId="3220757073" sldId="270"/>
            <ac:spMk id="2" creationId="{FD9F2D1A-8831-429D-AC6F-EB7EEBFA1417}"/>
          </ac:spMkLst>
        </pc:spChg>
      </pc:sldChg>
      <pc:sldChg chg="delSp modSp del mod">
        <pc:chgData name="Dinithi Samarasinghe" userId="3ae0090488ac00de" providerId="LiveId" clId="{9A91E06B-076E-4474-A3AC-2D79AE0EAA38}" dt="2022-09-30T14:59:54.891" v="394" actId="47"/>
        <pc:sldMkLst>
          <pc:docMk/>
          <pc:sldMk cId="3933323559" sldId="271"/>
        </pc:sldMkLst>
        <pc:spChg chg="del mod">
          <ac:chgData name="Dinithi Samarasinghe" userId="3ae0090488ac00de" providerId="LiveId" clId="{9A91E06B-076E-4474-A3AC-2D79AE0EAA38}" dt="2022-09-30T14:59:47.332" v="390"/>
          <ac:spMkLst>
            <pc:docMk/>
            <pc:sldMk cId="3933323559" sldId="271"/>
            <ac:spMk id="2" creationId="{209E22BC-CCFB-49FF-A349-175F1951589A}"/>
          </ac:spMkLst>
        </pc:spChg>
      </pc:sldChg>
      <pc:sldChg chg="modSp mod">
        <pc:chgData name="Dinithi Samarasinghe" userId="3ae0090488ac00de" providerId="LiveId" clId="{9A91E06B-076E-4474-A3AC-2D79AE0EAA38}" dt="2022-09-30T15:00:51.114" v="397" actId="20577"/>
        <pc:sldMkLst>
          <pc:docMk/>
          <pc:sldMk cId="3152085041" sldId="272"/>
        </pc:sldMkLst>
        <pc:spChg chg="mod">
          <ac:chgData name="Dinithi Samarasinghe" userId="3ae0090488ac00de" providerId="LiveId" clId="{9A91E06B-076E-4474-A3AC-2D79AE0EAA38}" dt="2022-09-30T15:00:51.114" v="397" actId="20577"/>
          <ac:spMkLst>
            <pc:docMk/>
            <pc:sldMk cId="3152085041" sldId="272"/>
            <ac:spMk id="2" creationId="{3EDBE34E-97EF-40CA-876D-101F8CAD4CEB}"/>
          </ac:spMkLst>
        </pc:spChg>
      </pc:sldChg>
      <pc:sldChg chg="addSp modSp mod">
        <pc:chgData name="Dinithi Samarasinghe" userId="3ae0090488ac00de" providerId="LiveId" clId="{9A91E06B-076E-4474-A3AC-2D79AE0EAA38}" dt="2022-09-30T05:22:03.417" v="357" actId="20577"/>
        <pc:sldMkLst>
          <pc:docMk/>
          <pc:sldMk cId="1878004554" sldId="276"/>
        </pc:sldMkLst>
        <pc:spChg chg="mod">
          <ac:chgData name="Dinithi Samarasinghe" userId="3ae0090488ac00de" providerId="LiveId" clId="{9A91E06B-076E-4474-A3AC-2D79AE0EAA38}" dt="2022-09-30T05:22:03.417" v="357" actId="20577"/>
          <ac:spMkLst>
            <pc:docMk/>
            <pc:sldMk cId="1878004554" sldId="276"/>
            <ac:spMk id="2" creationId="{4886D956-E374-4E90-A1BC-F3E12A2935D3}"/>
          </ac:spMkLst>
        </pc:spChg>
        <pc:picChg chg="add mod">
          <ac:chgData name="Dinithi Samarasinghe" userId="3ae0090488ac00de" providerId="LiveId" clId="{9A91E06B-076E-4474-A3AC-2D79AE0EAA38}" dt="2022-09-30T05:21:38.476" v="353" actId="1076"/>
          <ac:picMkLst>
            <pc:docMk/>
            <pc:sldMk cId="1878004554" sldId="276"/>
            <ac:picMk id="3" creationId="{D0DA3718-42BF-4C44-9B8F-AE8A70DDD946}"/>
          </ac:picMkLst>
        </pc:picChg>
      </pc:sldChg>
      <pc:sldChg chg="modNotesTx">
        <pc:chgData name="Dinithi Samarasinghe" userId="3ae0090488ac00de" providerId="LiveId" clId="{9A91E06B-076E-4474-A3AC-2D79AE0EAA38}" dt="2022-10-01T04:12:57.628" v="958" actId="20577"/>
        <pc:sldMkLst>
          <pc:docMk/>
          <pc:sldMk cId="3320288785" sldId="279"/>
        </pc:sldMkLst>
      </pc:sldChg>
      <pc:sldChg chg="modSp mod">
        <pc:chgData name="Dinithi Samarasinghe" userId="3ae0090488ac00de" providerId="LiveId" clId="{9A91E06B-076E-4474-A3AC-2D79AE0EAA38}" dt="2022-10-01T01:22:38.171" v="430" actId="21"/>
        <pc:sldMkLst>
          <pc:docMk/>
          <pc:sldMk cId="1081316652" sldId="281"/>
        </pc:sldMkLst>
        <pc:spChg chg="mod">
          <ac:chgData name="Dinithi Samarasinghe" userId="3ae0090488ac00de" providerId="LiveId" clId="{9A91E06B-076E-4474-A3AC-2D79AE0EAA38}" dt="2022-10-01T01:22:38.171" v="430" actId="21"/>
          <ac:spMkLst>
            <pc:docMk/>
            <pc:sldMk cId="1081316652" sldId="281"/>
            <ac:spMk id="2" creationId="{A848F305-B650-4F11-808B-70494903F96B}"/>
          </ac:spMkLst>
        </pc:spChg>
      </pc:sldChg>
      <pc:sldChg chg="modSp mod">
        <pc:chgData name="Dinithi Samarasinghe" userId="3ae0090488ac00de" providerId="LiveId" clId="{9A91E06B-076E-4474-A3AC-2D79AE0EAA38}" dt="2022-10-01T02:35:01.668" v="589" actId="20577"/>
        <pc:sldMkLst>
          <pc:docMk/>
          <pc:sldMk cId="2029836080" sldId="290"/>
        </pc:sldMkLst>
        <pc:spChg chg="mod">
          <ac:chgData name="Dinithi Samarasinghe" userId="3ae0090488ac00de" providerId="LiveId" clId="{9A91E06B-076E-4474-A3AC-2D79AE0EAA38}" dt="2022-10-01T02:32:59.917" v="577" actId="1076"/>
          <ac:spMkLst>
            <pc:docMk/>
            <pc:sldMk cId="2029836080" sldId="290"/>
            <ac:spMk id="2" creationId="{B4385809-055F-4274-91FC-05D53BCF41BE}"/>
          </ac:spMkLst>
        </pc:spChg>
        <pc:spChg chg="mod">
          <ac:chgData name="Dinithi Samarasinghe" userId="3ae0090488ac00de" providerId="LiveId" clId="{9A91E06B-076E-4474-A3AC-2D79AE0EAA38}" dt="2022-10-01T02:35:01.668" v="589" actId="20577"/>
          <ac:spMkLst>
            <pc:docMk/>
            <pc:sldMk cId="2029836080" sldId="290"/>
            <ac:spMk id="3" creationId="{370075D3-4294-401A-AFBE-F342CBD9A9DB}"/>
          </ac:spMkLst>
        </pc:spChg>
      </pc:sldChg>
      <pc:sldChg chg="modSp mod">
        <pc:chgData name="Dinithi Samarasinghe" userId="3ae0090488ac00de" providerId="LiveId" clId="{9A91E06B-076E-4474-A3AC-2D79AE0EAA38}" dt="2022-10-01T02:36:16.765" v="750" actId="20577"/>
        <pc:sldMkLst>
          <pc:docMk/>
          <pc:sldMk cId="3314301240" sldId="292"/>
        </pc:sldMkLst>
        <pc:spChg chg="mod">
          <ac:chgData name="Dinithi Samarasinghe" userId="3ae0090488ac00de" providerId="LiveId" clId="{9A91E06B-076E-4474-A3AC-2D79AE0EAA38}" dt="2022-10-01T02:36:16.765" v="750" actId="20577"/>
          <ac:spMkLst>
            <pc:docMk/>
            <pc:sldMk cId="3314301240" sldId="292"/>
            <ac:spMk id="2" creationId="{90A7AC17-47D9-4F82-AFF1-4F9FE7A4E980}"/>
          </ac:spMkLst>
        </pc:spChg>
      </pc:sldChg>
      <pc:sldChg chg="modSp modAnim">
        <pc:chgData name="Dinithi Samarasinghe" userId="3ae0090488ac00de" providerId="LiveId" clId="{9A91E06B-076E-4474-A3AC-2D79AE0EAA38}" dt="2022-10-01T02:29:16.962" v="576" actId="20577"/>
        <pc:sldMkLst>
          <pc:docMk/>
          <pc:sldMk cId="3967004856" sldId="293"/>
        </pc:sldMkLst>
        <pc:spChg chg="mod">
          <ac:chgData name="Dinithi Samarasinghe" userId="3ae0090488ac00de" providerId="LiveId" clId="{9A91E06B-076E-4474-A3AC-2D79AE0EAA38}" dt="2022-10-01T02:29:16.962" v="576" actId="20577"/>
          <ac:spMkLst>
            <pc:docMk/>
            <pc:sldMk cId="3967004856" sldId="293"/>
            <ac:spMk id="2" creationId="{16F081D9-3453-49DE-ABA5-9F238FF49A84}"/>
          </ac:spMkLst>
        </pc:spChg>
      </pc:sldChg>
      <pc:sldChg chg="modSp mod">
        <pc:chgData name="Dinithi Samarasinghe" userId="3ae0090488ac00de" providerId="LiveId" clId="{9A91E06B-076E-4474-A3AC-2D79AE0EAA38}" dt="2022-10-01T02:39:59.482" v="760" actId="403"/>
        <pc:sldMkLst>
          <pc:docMk/>
          <pc:sldMk cId="1641278738" sldId="295"/>
        </pc:sldMkLst>
        <pc:spChg chg="mod">
          <ac:chgData name="Dinithi Samarasinghe" userId="3ae0090488ac00de" providerId="LiveId" clId="{9A91E06B-076E-4474-A3AC-2D79AE0EAA38}" dt="2022-10-01T02:39:59.482" v="760" actId="403"/>
          <ac:spMkLst>
            <pc:docMk/>
            <pc:sldMk cId="1641278738" sldId="295"/>
            <ac:spMk id="2" creationId="{2C96D0C7-BF9A-40E9-A9C0-E1674CAD8D55}"/>
          </ac:spMkLst>
        </pc:spChg>
      </pc:sldChg>
      <pc:sldChg chg="modSp mod">
        <pc:chgData name="Dinithi Samarasinghe" userId="3ae0090488ac00de" providerId="LiveId" clId="{9A91E06B-076E-4474-A3AC-2D79AE0EAA38}" dt="2022-10-01T03:17:20.406" v="787" actId="1076"/>
        <pc:sldMkLst>
          <pc:docMk/>
          <pc:sldMk cId="402310881" sldId="296"/>
        </pc:sldMkLst>
        <pc:spChg chg="mod">
          <ac:chgData name="Dinithi Samarasinghe" userId="3ae0090488ac00de" providerId="LiveId" clId="{9A91E06B-076E-4474-A3AC-2D79AE0EAA38}" dt="2022-10-01T03:17:12.669" v="785"/>
          <ac:spMkLst>
            <pc:docMk/>
            <pc:sldMk cId="402310881" sldId="296"/>
            <ac:spMk id="2" creationId="{82F193E3-5FED-49D6-9EFB-C215B5BF5C31}"/>
          </ac:spMkLst>
        </pc:spChg>
        <pc:graphicFrameChg chg="mod modGraphic">
          <ac:chgData name="Dinithi Samarasinghe" userId="3ae0090488ac00de" providerId="LiveId" clId="{9A91E06B-076E-4474-A3AC-2D79AE0EAA38}" dt="2022-10-01T03:17:20.406" v="787" actId="1076"/>
          <ac:graphicFrameMkLst>
            <pc:docMk/>
            <pc:sldMk cId="402310881" sldId="296"/>
            <ac:graphicFrameMk id="3" creationId="{E67E7C23-12DF-4457-80B8-6AAF98D25364}"/>
          </ac:graphicFrameMkLst>
        </pc:graphicFrameChg>
      </pc:sldChg>
      <pc:sldChg chg="modSp mod">
        <pc:chgData name="Dinithi Samarasinghe" userId="3ae0090488ac00de" providerId="LiveId" clId="{9A91E06B-076E-4474-A3AC-2D79AE0EAA38}" dt="2022-10-01T03:20:39.802" v="820" actId="20577"/>
        <pc:sldMkLst>
          <pc:docMk/>
          <pc:sldMk cId="3590113108" sldId="297"/>
        </pc:sldMkLst>
        <pc:spChg chg="mod">
          <ac:chgData name="Dinithi Samarasinghe" userId="3ae0090488ac00de" providerId="LiveId" clId="{9A91E06B-076E-4474-A3AC-2D79AE0EAA38}" dt="2022-10-01T03:20:39.802" v="820" actId="20577"/>
          <ac:spMkLst>
            <pc:docMk/>
            <pc:sldMk cId="3590113108" sldId="297"/>
            <ac:spMk id="2" creationId="{AE2F77C2-9E92-4CAD-81B9-D8C9FB9749FE}"/>
          </ac:spMkLst>
        </pc:spChg>
      </pc:sldChg>
      <pc:sldChg chg="modSp mod">
        <pc:chgData name="Dinithi Samarasinghe" userId="3ae0090488ac00de" providerId="LiveId" clId="{9A91E06B-076E-4474-A3AC-2D79AE0EAA38}" dt="2022-10-01T02:40:32.855" v="767" actId="14734"/>
        <pc:sldMkLst>
          <pc:docMk/>
          <pc:sldMk cId="1742763223" sldId="298"/>
        </pc:sldMkLst>
        <pc:graphicFrameChg chg="mod modGraphic">
          <ac:chgData name="Dinithi Samarasinghe" userId="3ae0090488ac00de" providerId="LiveId" clId="{9A91E06B-076E-4474-A3AC-2D79AE0EAA38}" dt="2022-10-01T02:40:32.855" v="767" actId="14734"/>
          <ac:graphicFrameMkLst>
            <pc:docMk/>
            <pc:sldMk cId="1742763223" sldId="298"/>
            <ac:graphicFrameMk id="3" creationId="{6E985B7B-375C-4877-B3DA-E6AC21D3D0CC}"/>
          </ac:graphicFrameMkLst>
        </pc:graphicFrameChg>
      </pc:sldChg>
      <pc:sldChg chg="modSp mod">
        <pc:chgData name="Dinithi Samarasinghe" userId="3ae0090488ac00de" providerId="LiveId" clId="{9A91E06B-076E-4474-A3AC-2D79AE0EAA38}" dt="2022-10-01T03:55:01.648" v="948" actId="12385"/>
        <pc:sldMkLst>
          <pc:docMk/>
          <pc:sldMk cId="2427671985" sldId="301"/>
        </pc:sldMkLst>
        <pc:spChg chg="mod">
          <ac:chgData name="Dinithi Samarasinghe" userId="3ae0090488ac00de" providerId="LiveId" clId="{9A91E06B-076E-4474-A3AC-2D79AE0EAA38}" dt="2022-10-01T03:24:16.976" v="837" actId="1076"/>
          <ac:spMkLst>
            <pc:docMk/>
            <pc:sldMk cId="2427671985" sldId="301"/>
            <ac:spMk id="2" creationId="{AA804435-8B11-48EF-8A9D-36361612016E}"/>
          </ac:spMkLst>
        </pc:spChg>
        <pc:graphicFrameChg chg="mod modGraphic">
          <ac:chgData name="Dinithi Samarasinghe" userId="3ae0090488ac00de" providerId="LiveId" clId="{9A91E06B-076E-4474-A3AC-2D79AE0EAA38}" dt="2022-10-01T03:55:01.648" v="948" actId="12385"/>
          <ac:graphicFrameMkLst>
            <pc:docMk/>
            <pc:sldMk cId="2427671985" sldId="301"/>
            <ac:graphicFrameMk id="3" creationId="{9375FFD3-FA5B-4ED3-B90D-6F5D0B68AB60}"/>
          </ac:graphicFrameMkLst>
        </pc:graphicFrameChg>
      </pc:sldChg>
      <pc:sldChg chg="modSp mod ord">
        <pc:chgData name="Dinithi Samarasinghe" userId="3ae0090488ac00de" providerId="LiveId" clId="{9A91E06B-076E-4474-A3AC-2D79AE0EAA38}" dt="2022-10-01T04:14:53.779" v="996" actId="20577"/>
        <pc:sldMkLst>
          <pc:docMk/>
          <pc:sldMk cId="3319537221" sldId="302"/>
        </pc:sldMkLst>
        <pc:spChg chg="mod">
          <ac:chgData name="Dinithi Samarasinghe" userId="3ae0090488ac00de" providerId="LiveId" clId="{9A91E06B-076E-4474-A3AC-2D79AE0EAA38}" dt="2022-10-01T04:14:53.779" v="996" actId="20577"/>
          <ac:spMkLst>
            <pc:docMk/>
            <pc:sldMk cId="3319537221" sldId="302"/>
            <ac:spMk id="2" creationId="{3F68F01B-7062-49D0-BAC4-93664A35958D}"/>
          </ac:spMkLst>
        </pc:spChg>
      </pc:sldChg>
      <pc:sldChg chg="modSp mod">
        <pc:chgData name="Dinithi Samarasinghe" userId="3ae0090488ac00de" providerId="LiveId" clId="{9A91E06B-076E-4474-A3AC-2D79AE0EAA38}" dt="2022-09-26T08:47:13.434" v="5" actId="20577"/>
        <pc:sldMkLst>
          <pc:docMk/>
          <pc:sldMk cId="4083508741" sldId="304"/>
        </pc:sldMkLst>
        <pc:spChg chg="mod">
          <ac:chgData name="Dinithi Samarasinghe" userId="3ae0090488ac00de" providerId="LiveId" clId="{9A91E06B-076E-4474-A3AC-2D79AE0EAA38}" dt="2022-09-26T08:47:13.434" v="5" actId="20577"/>
          <ac:spMkLst>
            <pc:docMk/>
            <pc:sldMk cId="4083508741" sldId="304"/>
            <ac:spMk id="2" creationId="{BFA70FA2-6334-44BB-BD91-EFB024DA0E01}"/>
          </ac:spMkLst>
        </pc:spChg>
      </pc:sldChg>
      <pc:sldChg chg="addSp modSp new mod">
        <pc:chgData name="Dinithi Samarasinghe" userId="3ae0090488ac00de" providerId="LiveId" clId="{9A91E06B-076E-4474-A3AC-2D79AE0EAA38}" dt="2022-09-26T08:57:34.421" v="55" actId="1076"/>
        <pc:sldMkLst>
          <pc:docMk/>
          <pc:sldMk cId="2595826642" sldId="305"/>
        </pc:sldMkLst>
        <pc:spChg chg="add mod">
          <ac:chgData name="Dinithi Samarasinghe" userId="3ae0090488ac00de" providerId="LiveId" clId="{9A91E06B-076E-4474-A3AC-2D79AE0EAA38}" dt="2022-09-26T08:57:34.421" v="55" actId="1076"/>
          <ac:spMkLst>
            <pc:docMk/>
            <pc:sldMk cId="2595826642" sldId="305"/>
            <ac:spMk id="2" creationId="{C518F1BD-857C-49C0-866B-214447465E83}"/>
          </ac:spMkLst>
        </pc:spChg>
      </pc:sldChg>
      <pc:sldChg chg="addSp delSp modSp new mod">
        <pc:chgData name="Dinithi Samarasinghe" userId="3ae0090488ac00de" providerId="LiveId" clId="{9A91E06B-076E-4474-A3AC-2D79AE0EAA38}" dt="2022-10-01T03:54:11.158" v="945" actId="12385"/>
        <pc:sldMkLst>
          <pc:docMk/>
          <pc:sldMk cId="2653017276" sldId="306"/>
        </pc:sldMkLst>
        <pc:spChg chg="add mod">
          <ac:chgData name="Dinithi Samarasinghe" userId="3ae0090488ac00de" providerId="LiveId" clId="{9A91E06B-076E-4474-A3AC-2D79AE0EAA38}" dt="2022-09-26T13:50:28.338" v="236" actId="1076"/>
          <ac:spMkLst>
            <pc:docMk/>
            <pc:sldMk cId="2653017276" sldId="306"/>
            <ac:spMk id="3" creationId="{8332E68E-F14E-4EB8-8B42-1FFA5C72961D}"/>
          </ac:spMkLst>
        </pc:spChg>
        <pc:graphicFrameChg chg="add del mod modGraphic">
          <ac:chgData name="Dinithi Samarasinghe" userId="3ae0090488ac00de" providerId="LiveId" clId="{9A91E06B-076E-4474-A3AC-2D79AE0EAA38}" dt="2022-09-26T13:49:58.990" v="229" actId="21"/>
          <ac:graphicFrameMkLst>
            <pc:docMk/>
            <pc:sldMk cId="2653017276" sldId="306"/>
            <ac:graphicFrameMk id="2" creationId="{0674399D-1BCE-42D2-9C09-F06DD94BA8E7}"/>
          </ac:graphicFrameMkLst>
        </pc:graphicFrameChg>
        <pc:graphicFrameChg chg="add mod modGraphic">
          <ac:chgData name="Dinithi Samarasinghe" userId="3ae0090488ac00de" providerId="LiveId" clId="{9A91E06B-076E-4474-A3AC-2D79AE0EAA38}" dt="2022-10-01T03:54:11.158" v="945" actId="12385"/>
          <ac:graphicFrameMkLst>
            <pc:docMk/>
            <pc:sldMk cId="2653017276" sldId="306"/>
            <ac:graphicFrameMk id="4" creationId="{4C8AF868-743D-4E4A-B84B-1667D6DD3928}"/>
          </ac:graphicFrameMkLst>
        </pc:graphicFrameChg>
      </pc:sldChg>
      <pc:sldChg chg="addSp delSp modSp new mod">
        <pc:chgData name="Dinithi Samarasinghe" userId="3ae0090488ac00de" providerId="LiveId" clId="{9A91E06B-076E-4474-A3AC-2D79AE0EAA38}" dt="2022-10-01T04:06:15.441" v="953" actId="20577"/>
        <pc:sldMkLst>
          <pc:docMk/>
          <pc:sldMk cId="4138072288" sldId="307"/>
        </pc:sldMkLst>
        <pc:spChg chg="add mod">
          <ac:chgData name="Dinithi Samarasinghe" userId="3ae0090488ac00de" providerId="LiveId" clId="{9A91E06B-076E-4474-A3AC-2D79AE0EAA38}" dt="2022-10-01T03:45:13.340" v="936" actId="1076"/>
          <ac:spMkLst>
            <pc:docMk/>
            <pc:sldMk cId="4138072288" sldId="307"/>
            <ac:spMk id="2" creationId="{2B93E5B3-9E42-4742-8F0F-A47D12E31FBE}"/>
          </ac:spMkLst>
        </pc:spChg>
        <pc:graphicFrameChg chg="add del">
          <ac:chgData name="Dinithi Samarasinghe" userId="3ae0090488ac00de" providerId="LiveId" clId="{9A91E06B-076E-4474-A3AC-2D79AE0EAA38}" dt="2022-09-26T13:50:11.142" v="232" actId="21"/>
          <ac:graphicFrameMkLst>
            <pc:docMk/>
            <pc:sldMk cId="4138072288" sldId="307"/>
            <ac:graphicFrameMk id="3" creationId="{0FE9FEB5-D9C9-45A7-88BE-5FCDE0436C38}"/>
          </ac:graphicFrameMkLst>
        </pc:graphicFrameChg>
        <pc:graphicFrameChg chg="add mod modGraphic">
          <ac:chgData name="Dinithi Samarasinghe" userId="3ae0090488ac00de" providerId="LiveId" clId="{9A91E06B-076E-4474-A3AC-2D79AE0EAA38}" dt="2022-10-01T04:06:15.441" v="953" actId="20577"/>
          <ac:graphicFrameMkLst>
            <pc:docMk/>
            <pc:sldMk cId="4138072288" sldId="307"/>
            <ac:graphicFrameMk id="4" creationId="{8D3BB4D2-0C78-45A7-A242-016AD10065E2}"/>
          </ac:graphicFrameMkLst>
        </pc:graphicFrameChg>
      </pc:sldChg>
      <pc:sldChg chg="addSp modSp new mod">
        <pc:chgData name="Dinithi Samarasinghe" userId="3ae0090488ac00de" providerId="LiveId" clId="{9A91E06B-076E-4474-A3AC-2D79AE0EAA38}" dt="2022-09-26T13:51:51.193" v="261" actId="1076"/>
        <pc:sldMkLst>
          <pc:docMk/>
          <pc:sldMk cId="3534988599" sldId="308"/>
        </pc:sldMkLst>
        <pc:spChg chg="add mod">
          <ac:chgData name="Dinithi Samarasinghe" userId="3ae0090488ac00de" providerId="LiveId" clId="{9A91E06B-076E-4474-A3AC-2D79AE0EAA38}" dt="2022-09-26T13:51:51.193" v="261" actId="1076"/>
          <ac:spMkLst>
            <pc:docMk/>
            <pc:sldMk cId="3534988599" sldId="308"/>
            <ac:spMk id="2" creationId="{5CF4E1E3-890C-4DC3-8EAF-91768CF29CBB}"/>
          </ac:spMkLst>
        </pc:spChg>
      </pc:sldChg>
      <pc:sldChg chg="addSp modSp new mod">
        <pc:chgData name="Dinithi Samarasinghe" userId="3ae0090488ac00de" providerId="LiveId" clId="{9A91E06B-076E-4474-A3AC-2D79AE0EAA38}" dt="2022-09-26T13:52:01.837" v="265" actId="14100"/>
        <pc:sldMkLst>
          <pc:docMk/>
          <pc:sldMk cId="155547962" sldId="309"/>
        </pc:sldMkLst>
        <pc:spChg chg="add mod">
          <ac:chgData name="Dinithi Samarasinghe" userId="3ae0090488ac00de" providerId="LiveId" clId="{9A91E06B-076E-4474-A3AC-2D79AE0EAA38}" dt="2022-09-26T13:52:01.837" v="265" actId="14100"/>
          <ac:spMkLst>
            <pc:docMk/>
            <pc:sldMk cId="155547962" sldId="309"/>
            <ac:spMk id="2" creationId="{CEA0221D-3D5D-439C-B4F7-974CDA3176D9}"/>
          </ac:spMkLst>
        </pc:spChg>
      </pc:sldChg>
      <pc:sldChg chg="addSp modSp new mod">
        <pc:chgData name="Dinithi Samarasinghe" userId="3ae0090488ac00de" providerId="LiveId" clId="{9A91E06B-076E-4474-A3AC-2D79AE0EAA38}" dt="2022-09-26T13:55:33.150" v="288" actId="20577"/>
        <pc:sldMkLst>
          <pc:docMk/>
          <pc:sldMk cId="1261057008" sldId="310"/>
        </pc:sldMkLst>
        <pc:spChg chg="add mod">
          <ac:chgData name="Dinithi Samarasinghe" userId="3ae0090488ac00de" providerId="LiveId" clId="{9A91E06B-076E-4474-A3AC-2D79AE0EAA38}" dt="2022-09-26T13:55:33.150" v="288" actId="20577"/>
          <ac:spMkLst>
            <pc:docMk/>
            <pc:sldMk cId="1261057008" sldId="310"/>
            <ac:spMk id="2" creationId="{9FADFA71-D372-4397-A289-93701605C210}"/>
          </ac:spMkLst>
        </pc:spChg>
      </pc:sldChg>
      <pc:sldChg chg="addSp modSp new mod">
        <pc:chgData name="Dinithi Samarasinghe" userId="3ae0090488ac00de" providerId="LiveId" clId="{9A91E06B-076E-4474-A3AC-2D79AE0EAA38}" dt="2022-10-01T03:55:24.700" v="950" actId="20577"/>
        <pc:sldMkLst>
          <pc:docMk/>
          <pc:sldMk cId="2973118312" sldId="311"/>
        </pc:sldMkLst>
        <pc:spChg chg="add mod">
          <ac:chgData name="Dinithi Samarasinghe" userId="3ae0090488ac00de" providerId="LiveId" clId="{9A91E06B-076E-4474-A3AC-2D79AE0EAA38}" dt="2022-10-01T03:55:24.700" v="950" actId="20577"/>
          <ac:spMkLst>
            <pc:docMk/>
            <pc:sldMk cId="2973118312" sldId="311"/>
            <ac:spMk id="3" creationId="{F5E54A5E-AAB3-499B-B7D0-FED1BFA7A47B}"/>
          </ac:spMkLst>
        </pc:spChg>
        <pc:graphicFrameChg chg="add mod modGraphic">
          <ac:chgData name="Dinithi Samarasinghe" userId="3ae0090488ac00de" providerId="LiveId" clId="{9A91E06B-076E-4474-A3AC-2D79AE0EAA38}" dt="2022-10-01T03:46:32.545" v="941" actId="1076"/>
          <ac:graphicFrameMkLst>
            <pc:docMk/>
            <pc:sldMk cId="2973118312" sldId="311"/>
            <ac:graphicFrameMk id="2" creationId="{F536239D-E653-4FEA-B496-4CCD39571A57}"/>
          </ac:graphicFrameMkLst>
        </pc:graphicFrameChg>
      </pc:sldChg>
      <pc:sldChg chg="delSp del">
        <pc:chgData name="Dinithi Samarasinghe" userId="3ae0090488ac00de" providerId="LiveId" clId="{9A91E06B-076E-4474-A3AC-2D79AE0EAA38}" dt="2022-09-30T05:22:08.494" v="358" actId="47"/>
        <pc:sldMkLst>
          <pc:docMk/>
          <pc:sldMk cId="3507234538" sldId="315"/>
        </pc:sldMkLst>
        <pc:picChg chg="del">
          <ac:chgData name="Dinithi Samarasinghe" userId="3ae0090488ac00de" providerId="LiveId" clId="{9A91E06B-076E-4474-A3AC-2D79AE0EAA38}" dt="2022-09-30T05:21:24.510" v="348" actId="21"/>
          <ac:picMkLst>
            <pc:docMk/>
            <pc:sldMk cId="3507234538" sldId="315"/>
            <ac:picMk id="1026" creationId="{BF18E338-2E2E-4522-9431-F9C155734FD6}"/>
          </ac:picMkLst>
        </pc:picChg>
      </pc:sldChg>
      <pc:sldChg chg="modSp mod">
        <pc:chgData name="Dinithi Samarasinghe" userId="3ae0090488ac00de" providerId="LiveId" clId="{9A91E06B-076E-4474-A3AC-2D79AE0EAA38}" dt="2022-09-30T15:16:18.178" v="429" actId="20577"/>
        <pc:sldMkLst>
          <pc:docMk/>
          <pc:sldMk cId="496667948" sldId="317"/>
        </pc:sldMkLst>
        <pc:spChg chg="mod">
          <ac:chgData name="Dinithi Samarasinghe" userId="3ae0090488ac00de" providerId="LiveId" clId="{9A91E06B-076E-4474-A3AC-2D79AE0EAA38}" dt="2022-09-30T15:16:18.178" v="429" actId="20577"/>
          <ac:spMkLst>
            <pc:docMk/>
            <pc:sldMk cId="496667948" sldId="317"/>
            <ac:spMk id="2" creationId="{3EB7D59A-8284-429C-8024-2079E5EFD486}"/>
          </ac:spMkLst>
        </pc:spChg>
      </pc:sldChg>
      <pc:sldChg chg="modSp mod">
        <pc:chgData name="Dinithi Samarasinghe" userId="3ae0090488ac00de" providerId="LiveId" clId="{9A91E06B-076E-4474-A3AC-2D79AE0EAA38}" dt="2022-10-01T04:14:00.278" v="971" actId="13926"/>
        <pc:sldMkLst>
          <pc:docMk/>
          <pc:sldMk cId="1499602708" sldId="318"/>
        </pc:sldMkLst>
        <pc:spChg chg="mod">
          <ac:chgData name="Dinithi Samarasinghe" userId="3ae0090488ac00de" providerId="LiveId" clId="{9A91E06B-076E-4474-A3AC-2D79AE0EAA38}" dt="2022-10-01T04:14:00.278" v="971" actId="13926"/>
          <ac:spMkLst>
            <pc:docMk/>
            <pc:sldMk cId="1499602708" sldId="318"/>
            <ac:spMk id="2" creationId="{C011B06D-233F-494E-8234-D43C6B2724E5}"/>
          </ac:spMkLst>
        </pc:spChg>
      </pc:sldChg>
      <pc:sldChg chg="addSp modSp new mod">
        <pc:chgData name="Dinithi Samarasinghe" userId="3ae0090488ac00de" providerId="LiveId" clId="{9A91E06B-076E-4474-A3AC-2D79AE0EAA38}" dt="2022-10-01T01:25:03.203" v="478" actId="12"/>
        <pc:sldMkLst>
          <pc:docMk/>
          <pc:sldMk cId="1182622360" sldId="319"/>
        </pc:sldMkLst>
        <pc:spChg chg="add mod">
          <ac:chgData name="Dinithi Samarasinghe" userId="3ae0090488ac00de" providerId="LiveId" clId="{9A91E06B-076E-4474-A3AC-2D79AE0EAA38}" dt="2022-10-01T01:25:03.203" v="478" actId="12"/>
          <ac:spMkLst>
            <pc:docMk/>
            <pc:sldMk cId="1182622360" sldId="319"/>
            <ac:spMk id="2" creationId="{FAF1DD94-46F7-4807-8C14-F3FB2F5C8AE6}"/>
          </ac:spMkLst>
        </pc:spChg>
      </pc:sldChg>
      <pc:sldChg chg="addSp modSp new mod">
        <pc:chgData name="Dinithi Samarasinghe" userId="3ae0090488ac00de" providerId="LiveId" clId="{9A91E06B-076E-4474-A3AC-2D79AE0EAA38}" dt="2022-10-01T03:39:54.312" v="849" actId="1076"/>
        <pc:sldMkLst>
          <pc:docMk/>
          <pc:sldMk cId="928543125" sldId="320"/>
        </pc:sldMkLst>
        <pc:spChg chg="add mod">
          <ac:chgData name="Dinithi Samarasinghe" userId="3ae0090488ac00de" providerId="LiveId" clId="{9A91E06B-076E-4474-A3AC-2D79AE0EAA38}" dt="2022-10-01T03:39:54.312" v="849" actId="1076"/>
          <ac:spMkLst>
            <pc:docMk/>
            <pc:sldMk cId="928543125" sldId="320"/>
            <ac:spMk id="2" creationId="{19F29B3B-B970-4ED3-B5B4-2520B00355C6}"/>
          </ac:spMkLst>
        </pc:spChg>
      </pc:sldChg>
      <pc:sldChg chg="addSp modSp new del mod">
        <pc:chgData name="Dinithi Samarasinghe" userId="3ae0090488ac00de" providerId="LiveId" clId="{9A91E06B-076E-4474-A3AC-2D79AE0EAA38}" dt="2022-10-01T04:14:12.078" v="972" actId="47"/>
        <pc:sldMkLst>
          <pc:docMk/>
          <pc:sldMk cId="2641719986" sldId="321"/>
        </pc:sldMkLst>
        <pc:picChg chg="add mod">
          <ac:chgData name="Dinithi Samarasinghe" userId="3ae0090488ac00de" providerId="LiveId" clId="{9A91E06B-076E-4474-A3AC-2D79AE0EAA38}" dt="2022-10-01T02:36:24.904" v="753" actId="1076"/>
          <ac:picMkLst>
            <pc:docMk/>
            <pc:sldMk cId="2641719986" sldId="321"/>
            <ac:picMk id="2" creationId="{796F9896-D54F-4F90-8530-4C6F75E2D37F}"/>
          </ac:picMkLst>
        </pc:picChg>
      </pc:sldChg>
      <pc:sldChg chg="addSp modSp new mod">
        <pc:chgData name="Dinithi Samarasinghe" userId="3ae0090488ac00de" providerId="LiveId" clId="{9A91E06B-076E-4474-A3AC-2D79AE0EAA38}" dt="2022-10-01T02:38:40.670" v="757" actId="1076"/>
        <pc:sldMkLst>
          <pc:docMk/>
          <pc:sldMk cId="3008577740" sldId="322"/>
        </pc:sldMkLst>
        <pc:picChg chg="add mod">
          <ac:chgData name="Dinithi Samarasinghe" userId="3ae0090488ac00de" providerId="LiveId" clId="{9A91E06B-076E-4474-A3AC-2D79AE0EAA38}" dt="2022-10-01T02:38:40.670" v="757" actId="1076"/>
          <ac:picMkLst>
            <pc:docMk/>
            <pc:sldMk cId="3008577740" sldId="322"/>
            <ac:picMk id="2" creationId="{8BB8D591-1454-4659-AA25-45778843D8AC}"/>
          </ac:picMkLst>
        </pc:picChg>
      </pc:sldChg>
      <pc:sldChg chg="addSp modSp new mod">
        <pc:chgData name="Dinithi Samarasinghe" userId="3ae0090488ac00de" providerId="LiveId" clId="{9A91E06B-076E-4474-A3AC-2D79AE0EAA38}" dt="2022-10-01T03:55:10.165" v="949" actId="12385"/>
        <pc:sldMkLst>
          <pc:docMk/>
          <pc:sldMk cId="3599212137" sldId="323"/>
        </pc:sldMkLst>
        <pc:graphicFrameChg chg="add mod modGraphic">
          <ac:chgData name="Dinithi Samarasinghe" userId="3ae0090488ac00de" providerId="LiveId" clId="{9A91E06B-076E-4474-A3AC-2D79AE0EAA38}" dt="2022-10-01T03:55:10.165" v="949" actId="12385"/>
          <ac:graphicFrameMkLst>
            <pc:docMk/>
            <pc:sldMk cId="3599212137" sldId="323"/>
            <ac:graphicFrameMk id="2" creationId="{DCD77E3C-6CBF-4CF3-AE48-2192B259DB8C}"/>
          </ac:graphicFrameMkLst>
        </pc:graphicFrameChg>
      </pc:sldChg>
      <pc:sldChg chg="addSp modSp new mod">
        <pc:chgData name="Dinithi Samarasinghe" userId="3ae0090488ac00de" providerId="LiveId" clId="{9A91E06B-076E-4474-A3AC-2D79AE0EAA38}" dt="2022-10-01T03:36:45.715" v="844" actId="1076"/>
        <pc:sldMkLst>
          <pc:docMk/>
          <pc:sldMk cId="565670921" sldId="324"/>
        </pc:sldMkLst>
        <pc:picChg chg="add mod">
          <ac:chgData name="Dinithi Samarasinghe" userId="3ae0090488ac00de" providerId="LiveId" clId="{9A91E06B-076E-4474-A3AC-2D79AE0EAA38}" dt="2022-10-01T03:36:14.364" v="842" actId="1076"/>
          <ac:picMkLst>
            <pc:docMk/>
            <pc:sldMk cId="565670921" sldId="324"/>
            <ac:picMk id="2" creationId="{74344452-7C00-4843-8206-159CA6CCB612}"/>
          </ac:picMkLst>
        </pc:picChg>
        <pc:picChg chg="add mod">
          <ac:chgData name="Dinithi Samarasinghe" userId="3ae0090488ac00de" providerId="LiveId" clId="{9A91E06B-076E-4474-A3AC-2D79AE0EAA38}" dt="2022-10-01T03:36:45.715" v="844" actId="1076"/>
          <ac:picMkLst>
            <pc:docMk/>
            <pc:sldMk cId="565670921" sldId="324"/>
            <ac:picMk id="3" creationId="{3B5F42E2-4F45-491B-A089-DF316BDD0507}"/>
          </ac:picMkLst>
        </pc:picChg>
      </pc:sldChg>
      <pc:sldChg chg="addSp modSp new mod">
        <pc:chgData name="Dinithi Samarasinghe" userId="3ae0090488ac00de" providerId="LiveId" clId="{9A91E06B-076E-4474-A3AC-2D79AE0EAA38}" dt="2022-10-01T03:54:28.227" v="947" actId="12385"/>
        <pc:sldMkLst>
          <pc:docMk/>
          <pc:sldMk cId="1950564253" sldId="325"/>
        </pc:sldMkLst>
        <pc:graphicFrameChg chg="add mod modGraphic">
          <ac:chgData name="Dinithi Samarasinghe" userId="3ae0090488ac00de" providerId="LiveId" clId="{9A91E06B-076E-4474-A3AC-2D79AE0EAA38}" dt="2022-10-01T03:54:28.227" v="947" actId="12385"/>
          <ac:graphicFrameMkLst>
            <pc:docMk/>
            <pc:sldMk cId="1950564253" sldId="325"/>
            <ac:graphicFrameMk id="2" creationId="{762AC97D-1CCB-48B7-84DB-1FEA61BC8797}"/>
          </ac:graphicFrameMkLst>
        </pc:graphicFrameChg>
      </pc:sldChg>
      <pc:sldChg chg="add">
        <pc:chgData name="Dinithi Samarasinghe" userId="3ae0090488ac00de" providerId="LiveId" clId="{9A91E06B-076E-4474-A3AC-2D79AE0EAA38}" dt="2022-10-01T03:47:34.643" v="944"/>
        <pc:sldMkLst>
          <pc:docMk/>
          <pc:sldMk cId="3742570314" sldId="33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82B7C8-7663-48FC-8ADE-156B23E118FE}"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DE966-73C6-4514-82C0-4A938E98A148}" type="slidenum">
              <a:rPr lang="en-US" smtClean="0"/>
              <a:t>‹#›</a:t>
            </a:fld>
            <a:endParaRPr lang="en-US"/>
          </a:p>
        </p:txBody>
      </p:sp>
    </p:spTree>
    <p:extLst>
      <p:ext uri="{BB962C8B-B14F-4D97-AF65-F5344CB8AC3E}">
        <p14:creationId xmlns:p14="http://schemas.microsoft.com/office/powerpoint/2010/main" val="2033431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Introduction</a:t>
            </a:r>
            <a:endParaRPr lang="en-US" dirty="0"/>
          </a:p>
        </p:txBody>
      </p:sp>
      <p:sp>
        <p:nvSpPr>
          <p:cNvPr id="4" name="Slide Number Placeholder 3"/>
          <p:cNvSpPr>
            <a:spLocks noGrp="1"/>
          </p:cNvSpPr>
          <p:nvPr>
            <p:ph type="sldNum" sz="quarter" idx="10"/>
          </p:nvPr>
        </p:nvSpPr>
        <p:spPr/>
        <p:txBody>
          <a:bodyPr/>
          <a:lstStyle/>
          <a:p>
            <a:fld id="{312DE966-73C6-4514-82C0-4A938E98A148}" type="slidenum">
              <a:rPr lang="en-US" smtClean="0"/>
              <a:t>2</a:t>
            </a:fld>
            <a:endParaRPr lang="en-US"/>
          </a:p>
        </p:txBody>
      </p:sp>
    </p:spTree>
    <p:extLst>
      <p:ext uri="{BB962C8B-B14F-4D97-AF65-F5344CB8AC3E}">
        <p14:creationId xmlns:p14="http://schemas.microsoft.com/office/powerpoint/2010/main" val="3968904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a:t>
            </a:r>
          </a:p>
        </p:txBody>
      </p:sp>
      <p:sp>
        <p:nvSpPr>
          <p:cNvPr id="4" name="Slide Number Placeholder 3"/>
          <p:cNvSpPr>
            <a:spLocks noGrp="1"/>
          </p:cNvSpPr>
          <p:nvPr>
            <p:ph type="sldNum" sz="quarter" idx="5"/>
          </p:nvPr>
        </p:nvSpPr>
        <p:spPr/>
        <p:txBody>
          <a:bodyPr/>
          <a:lstStyle/>
          <a:p>
            <a:fld id="{312DE966-73C6-4514-82C0-4A938E98A148}" type="slidenum">
              <a:rPr lang="en-US" smtClean="0"/>
              <a:t>12</a:t>
            </a:fld>
            <a:endParaRPr lang="en-US"/>
          </a:p>
        </p:txBody>
      </p:sp>
    </p:spTree>
    <p:extLst>
      <p:ext uri="{BB962C8B-B14F-4D97-AF65-F5344CB8AC3E}">
        <p14:creationId xmlns:p14="http://schemas.microsoft.com/office/powerpoint/2010/main" val="32859284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63F8B6E1-06B1-4BC8-9C93-FC5EF945B481}" type="datetimeFigureOut">
              <a:rPr lang="en-US" smtClean="0"/>
              <a:t>2/22/2024</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D0EFA0B6-E2E7-45B6-AC7A-DD6D413A3ECB}" type="slidenum">
              <a:rPr lang="en-US" smtClean="0"/>
              <a:t>‹#›</a:t>
            </a:fld>
            <a:endParaRPr lang="en-US"/>
          </a:p>
        </p:txBody>
      </p:sp>
    </p:spTree>
    <p:extLst>
      <p:ext uri="{BB962C8B-B14F-4D97-AF65-F5344CB8AC3E}">
        <p14:creationId xmlns:p14="http://schemas.microsoft.com/office/powerpoint/2010/main" val="1748243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63F8B6E1-06B1-4BC8-9C93-FC5EF945B481}" type="datetimeFigureOut">
              <a:rPr lang="en-US" smtClean="0"/>
              <a:t>2/22/2024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0EFA0B6-E2E7-45B6-AC7A-DD6D413A3ECB}" type="slidenum">
              <a:rPr lang="en-US" smtClean="0"/>
              <a:t>‹#›</a:t>
            </a:fld>
            <a:endParaRPr lang="en-US"/>
          </a:p>
        </p:txBody>
      </p:sp>
    </p:spTree>
    <p:extLst>
      <p:ext uri="{BB962C8B-B14F-4D97-AF65-F5344CB8AC3E}">
        <p14:creationId xmlns:p14="http://schemas.microsoft.com/office/powerpoint/2010/main" val="359157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63F8B6E1-06B1-4BC8-9C93-FC5EF945B481}" type="datetimeFigureOut">
              <a:rPr lang="en-US" smtClean="0"/>
              <a:t>2/22/2024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0EFA0B6-E2E7-45B6-AC7A-DD6D413A3ECB}" type="slidenum">
              <a:rPr lang="en-US" smtClean="0"/>
              <a:t>‹#›</a:t>
            </a:fld>
            <a:endParaRPr lang="en-US"/>
          </a:p>
        </p:txBody>
      </p:sp>
    </p:spTree>
    <p:extLst>
      <p:ext uri="{BB962C8B-B14F-4D97-AF65-F5344CB8AC3E}">
        <p14:creationId xmlns:p14="http://schemas.microsoft.com/office/powerpoint/2010/main" val="321000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63F8B6E1-06B1-4BC8-9C93-FC5EF945B481}" type="datetimeFigureOut">
              <a:rPr lang="en-US" smtClean="0"/>
              <a:t>2/22/2024</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D0EFA0B6-E2E7-45B6-AC7A-DD6D413A3ECB}" type="slidenum">
              <a:rPr lang="en-US" smtClean="0"/>
              <a:t>‹#›</a:t>
            </a:fld>
            <a:endParaRPr lang="en-US"/>
          </a:p>
        </p:txBody>
      </p:sp>
    </p:spTree>
    <p:extLst>
      <p:ext uri="{BB962C8B-B14F-4D97-AF65-F5344CB8AC3E}">
        <p14:creationId xmlns:p14="http://schemas.microsoft.com/office/powerpoint/2010/main" val="188783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63F8B6E1-06B1-4BC8-9C93-FC5EF945B481}" type="datetimeFigureOut">
              <a:rPr lang="en-US" smtClean="0"/>
              <a:t>2/22/2024</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endParaRPr lang="en-US"/>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D0EFA0B6-E2E7-45B6-AC7A-DD6D413A3ECB}" type="slidenum">
              <a:rPr lang="en-US" smtClean="0"/>
              <a:t>‹#›</a:t>
            </a:fld>
            <a:endParaRPr lang="en-US"/>
          </a:p>
        </p:txBody>
      </p:sp>
    </p:spTree>
    <p:extLst>
      <p:ext uri="{BB962C8B-B14F-4D97-AF65-F5344CB8AC3E}">
        <p14:creationId xmlns:p14="http://schemas.microsoft.com/office/powerpoint/2010/main" val="414547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63F8B6E1-06B1-4BC8-9C93-FC5EF945B481}" type="datetimeFigureOut">
              <a:rPr lang="en-US" smtClean="0"/>
              <a:t>2/22/2024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EFA0B6-E2E7-45B6-AC7A-DD6D413A3ECB}" type="slidenum">
              <a:rPr lang="en-US" smtClean="0"/>
              <a:t>‹#›</a:t>
            </a:fld>
            <a:endParaRPr lang="en-US"/>
          </a:p>
        </p:txBody>
      </p:sp>
    </p:spTree>
    <p:extLst>
      <p:ext uri="{BB962C8B-B14F-4D97-AF65-F5344CB8AC3E}">
        <p14:creationId xmlns:p14="http://schemas.microsoft.com/office/powerpoint/2010/main" val="341689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63F8B6E1-06B1-4BC8-9C93-FC5EF945B481}" type="datetimeFigureOut">
              <a:rPr lang="en-US" smtClean="0"/>
              <a:t>2/22/2024</a:t>
            </a:fld>
            <a:endParaRPr lang="en-US"/>
          </a:p>
        </p:txBody>
      </p:sp>
      <p:sp>
        <p:nvSpPr>
          <p:cNvPr id="8" name="Footer Placeholder 7"/>
          <p:cNvSpPr>
            <a:spLocks noGrp="1"/>
          </p:cNvSpPr>
          <p:nvPr>
            <p:ph type="ftr" sz="quarter" idx="11"/>
          </p:nvPr>
        </p:nvSpPr>
        <p:spPr/>
        <p:txBody>
          <a:bodyPr/>
          <a:lstStyle>
            <a:lvl1pPr>
              <a:defRPr>
                <a:solidFill>
                  <a:schemeClr val="tx2"/>
                </a:solidFill>
              </a:defRPr>
            </a:lvl1pPr>
          </a:lstStyle>
          <a:p>
            <a:endParaRPr lang="en-US"/>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D0EFA0B6-E2E7-45B6-AC7A-DD6D413A3ECB}" type="slidenum">
              <a:rPr lang="en-US" smtClean="0"/>
              <a:t>‹#›</a:t>
            </a:fld>
            <a:endParaRPr lang="en-US"/>
          </a:p>
        </p:txBody>
      </p:sp>
    </p:spTree>
    <p:extLst>
      <p:ext uri="{BB962C8B-B14F-4D97-AF65-F5344CB8AC3E}">
        <p14:creationId xmlns:p14="http://schemas.microsoft.com/office/powerpoint/2010/main" val="1689658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63F8B6E1-06B1-4BC8-9C93-FC5EF945B481}" type="datetimeFigureOut">
              <a:rPr lang="en-US" smtClean="0"/>
              <a:t>2/22/2024</a:t>
            </a:fld>
            <a:endParaRPr lang="en-US"/>
          </a:p>
        </p:txBody>
      </p:sp>
      <p:sp>
        <p:nvSpPr>
          <p:cNvPr id="4" name="Footer Placeholder 3"/>
          <p:cNvSpPr>
            <a:spLocks noGrp="1"/>
          </p:cNvSpPr>
          <p:nvPr>
            <p:ph type="ftr" sz="quarter" idx="11"/>
          </p:nvPr>
        </p:nvSpPr>
        <p:spPr/>
        <p:txBody>
          <a:bodyPr/>
          <a:lstStyle>
            <a:lvl1pPr>
              <a:defRPr>
                <a:solidFill>
                  <a:schemeClr val="tx2"/>
                </a:solidFill>
              </a:defRPr>
            </a:lvl1pPr>
          </a:lstStyle>
          <a:p>
            <a:endParaRPr lang="en-US"/>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D0EFA0B6-E2E7-45B6-AC7A-DD6D413A3ECB}" type="slidenum">
              <a:rPr lang="en-US" smtClean="0"/>
              <a:t>‹#›</a:t>
            </a:fld>
            <a:endParaRPr lang="en-US"/>
          </a:p>
        </p:txBody>
      </p:sp>
    </p:spTree>
    <p:extLst>
      <p:ext uri="{BB962C8B-B14F-4D97-AF65-F5344CB8AC3E}">
        <p14:creationId xmlns:p14="http://schemas.microsoft.com/office/powerpoint/2010/main" val="988602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63F8B6E1-06B1-4BC8-9C93-FC5EF945B481}" type="datetimeFigureOut">
              <a:rPr lang="en-US" smtClean="0"/>
              <a:t>2/22/2024</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endParaRPr lang="en-US"/>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D0EFA0B6-E2E7-45B6-AC7A-DD6D413A3ECB}" type="slidenum">
              <a:rPr lang="en-US" smtClean="0"/>
              <a:t>‹#›</a:t>
            </a:fld>
            <a:endParaRPr lang="en-US"/>
          </a:p>
        </p:txBody>
      </p:sp>
    </p:spTree>
    <p:extLst>
      <p:ext uri="{BB962C8B-B14F-4D97-AF65-F5344CB8AC3E}">
        <p14:creationId xmlns:p14="http://schemas.microsoft.com/office/powerpoint/2010/main" val="2378712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63F8B6E1-06B1-4BC8-9C93-FC5EF945B481}" type="datetimeFigureOut">
              <a:rPr lang="en-US" smtClean="0"/>
              <a:t>2/22/2024</a:t>
            </a:fld>
            <a:endParaRPr lang="en-US"/>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D0EFA0B6-E2E7-45B6-AC7A-DD6D413A3ECB}" type="slidenum">
              <a:rPr lang="en-US" smtClean="0"/>
              <a:t>‹#›</a:t>
            </a:fld>
            <a:endParaRPr lang="en-US"/>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224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63F8B6E1-06B1-4BC8-9C93-FC5EF945B481}" type="datetimeFigureOut">
              <a:rPr lang="en-US" smtClean="0"/>
              <a:t>2/22/2024</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EFA0B6-E2E7-45B6-AC7A-DD6D413A3ECB}" type="slidenum">
              <a:rPr lang="en-US" smtClean="0"/>
              <a:t>‹#›</a:t>
            </a:fld>
            <a:endParaRPr lang="en-US"/>
          </a:p>
        </p:txBody>
      </p:sp>
    </p:spTree>
    <p:extLst>
      <p:ext uri="{BB962C8B-B14F-4D97-AF65-F5344CB8AC3E}">
        <p14:creationId xmlns:p14="http://schemas.microsoft.com/office/powerpoint/2010/main" val="13736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63F8B6E1-06B1-4BC8-9C93-FC5EF945B481}" type="datetimeFigureOut">
              <a:rPr lang="en-US" smtClean="0"/>
              <a:t>2/22/2024</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endParaRPr lang="en-US"/>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D0EFA0B6-E2E7-45B6-AC7A-DD6D413A3ECB}" type="slidenum">
              <a:rPr lang="en-US" smtClean="0"/>
              <a:t>‹#›</a:t>
            </a:fld>
            <a:endParaRPr lang="en-US"/>
          </a:p>
        </p:txBody>
      </p:sp>
    </p:spTree>
    <p:extLst>
      <p:ext uri="{BB962C8B-B14F-4D97-AF65-F5344CB8AC3E}">
        <p14:creationId xmlns:p14="http://schemas.microsoft.com/office/powerpoint/2010/main" val="1540255476"/>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7D9BFC-8871-4D18-914E-63EB6B271B63}"/>
              </a:ext>
            </a:extLst>
          </p:cNvPr>
          <p:cNvSpPr>
            <a:spLocks noGrp="1"/>
          </p:cNvSpPr>
          <p:nvPr>
            <p:ph type="ctrTitle"/>
          </p:nvPr>
        </p:nvSpPr>
        <p:spPr/>
        <p:txBody>
          <a:bodyPr/>
          <a:lstStyle/>
          <a:p>
            <a:r>
              <a:rPr lang="en-US" dirty="0" smtClean="0"/>
              <a:t>The PSYCHODYNAMIC APPROACH </a:t>
            </a:r>
            <a:endParaRPr lang="en-US" dirty="0"/>
          </a:p>
        </p:txBody>
      </p:sp>
      <p:sp>
        <p:nvSpPr>
          <p:cNvPr id="3" name="Subtitle 2">
            <a:extLst>
              <a:ext uri="{FF2B5EF4-FFF2-40B4-BE49-F238E27FC236}">
                <a16:creationId xmlns:a16="http://schemas.microsoft.com/office/drawing/2014/main" xmlns="" id="{3ECE353B-1C05-4BF4-873E-D970C6DDAED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21029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39800" y="600261"/>
            <a:ext cx="10058400" cy="1371600"/>
          </a:xfrm>
        </p:spPr>
        <p:txBody>
          <a:bodyPr>
            <a:normAutofit/>
          </a:bodyPr>
          <a:lstStyle/>
          <a:p>
            <a:r>
              <a:rPr lang="en-US" sz="3200" b="1" dirty="0" smtClean="0"/>
              <a:t>Reason for Downfall</a:t>
            </a:r>
            <a:endParaRPr lang="en-US" sz="3200" b="1" dirty="0"/>
          </a:p>
        </p:txBody>
      </p:sp>
      <p:sp>
        <p:nvSpPr>
          <p:cNvPr id="5" name="Content Placeholder 4"/>
          <p:cNvSpPr>
            <a:spLocks noGrp="1"/>
          </p:cNvSpPr>
          <p:nvPr>
            <p:ph idx="1"/>
          </p:nvPr>
        </p:nvSpPr>
        <p:spPr>
          <a:xfrm>
            <a:off x="1066800" y="1659467"/>
            <a:ext cx="10058400" cy="4375573"/>
          </a:xfrm>
        </p:spPr>
        <p:txBody>
          <a:bodyPr/>
          <a:lstStyle/>
          <a:p>
            <a:pPr algn="just">
              <a:spcBef>
                <a:spcPts val="600"/>
              </a:spcBef>
            </a:pPr>
            <a:r>
              <a:rPr lang="en-US" dirty="0"/>
              <a:t>The psychodynamic approach failed because it relied on subjective interpretations and lacked empirical validation.</a:t>
            </a:r>
          </a:p>
          <a:p>
            <a:pPr algn="just">
              <a:spcBef>
                <a:spcPts val="600"/>
              </a:spcBef>
            </a:pPr>
            <a:r>
              <a:rPr lang="en-US" dirty="0"/>
              <a:t>Critics contend that its notions, which are based on Freudian beliefs, have struggled to bear scrutiny and do not integrate well with modern scientific procedures.</a:t>
            </a:r>
          </a:p>
          <a:p>
            <a:pPr algn="just">
              <a:spcBef>
                <a:spcPts val="600"/>
              </a:spcBef>
            </a:pPr>
            <a:r>
              <a:rPr lang="en-US" dirty="0"/>
              <a:t>The approach's intricacy and emphasis on unconscious processes made it difficult to develop quantitative and replicable research, which contributed to its downfall.</a:t>
            </a:r>
          </a:p>
          <a:p>
            <a:pPr algn="just">
              <a:spcBef>
                <a:spcPts val="600"/>
              </a:spcBef>
            </a:pPr>
            <a:r>
              <a:rPr lang="en-US" dirty="0"/>
              <a:t>Evolving psychological tendencies encouraged more empirically based and culturally inclusive ideas, reducing the importance of the psychodynamic approach.</a:t>
            </a:r>
          </a:p>
          <a:p>
            <a:pPr algn="just">
              <a:spcBef>
                <a:spcPts val="600"/>
              </a:spcBef>
            </a:pPr>
            <a:r>
              <a:rPr lang="en-US" dirty="0"/>
              <a:t>The decline can also be ascribed to a shift toward shorter-term, goal-oriented therapeutic techniques, which contrast with the protracted and exploratory nature of conventional psychodynamic treatment</a:t>
            </a:r>
            <a:r>
              <a:rPr lang="en-US" dirty="0" smtClean="0"/>
              <a:t>.</a:t>
            </a:r>
          </a:p>
          <a:p>
            <a:endParaRPr lang="en-US" dirty="0"/>
          </a:p>
          <a:p>
            <a:endParaRPr lang="en-US" dirty="0"/>
          </a:p>
        </p:txBody>
      </p:sp>
    </p:spTree>
    <p:extLst>
      <p:ext uri="{BB962C8B-B14F-4D97-AF65-F5344CB8AC3E}">
        <p14:creationId xmlns:p14="http://schemas.microsoft.com/office/powerpoint/2010/main" val="388604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711201"/>
            <a:ext cx="10033000" cy="3154710"/>
          </a:xfrm>
          <a:prstGeom prst="rect">
            <a:avLst/>
          </a:prstGeom>
          <a:noFill/>
        </p:spPr>
        <p:txBody>
          <a:bodyPr wrap="square" rtlCol="0">
            <a:spAutoFit/>
          </a:bodyPr>
          <a:lstStyle/>
          <a:p>
            <a:pPr marL="36000" algn="just">
              <a:spcBef>
                <a:spcPts val="600"/>
              </a:spcBef>
            </a:pPr>
            <a:r>
              <a:rPr lang="en-US" sz="3200" b="1" dirty="0" smtClean="0"/>
              <a:t>Contemporary Relevance</a:t>
            </a:r>
          </a:p>
          <a:p>
            <a:pPr marL="36000" algn="just">
              <a:spcBef>
                <a:spcPts val="600"/>
              </a:spcBef>
            </a:pPr>
            <a:r>
              <a:rPr lang="en-US" dirty="0"/>
              <a:t>Despite historical criticism, the psychodynamic approach has present relevance in psychology. Its emphasis on unconscious processes, early life experiences, and the interaction of psychological forces continues to shape therapeutic techniques, particularly in psychodynamic psychotherapy. Some academics claim that notions such as attachment theory and the exploration of the unconscious mind are consistent with modern neuroscientific results, adding to ongoing debates concerning the psychodynamic approach's long-term relevance in understanding human behavior and mental health.</a:t>
            </a:r>
          </a:p>
          <a:p>
            <a:endParaRPr lang="en-US" b="1" dirty="0"/>
          </a:p>
        </p:txBody>
      </p:sp>
    </p:spTree>
    <p:extLst>
      <p:ext uri="{BB962C8B-B14F-4D97-AF65-F5344CB8AC3E}">
        <p14:creationId xmlns:p14="http://schemas.microsoft.com/office/powerpoint/2010/main" val="68016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A793E59-E931-4EB5-A3E9-7461DF5060F7}"/>
              </a:ext>
            </a:extLst>
          </p:cNvPr>
          <p:cNvSpPr/>
          <p:nvPr/>
        </p:nvSpPr>
        <p:spPr>
          <a:xfrm>
            <a:off x="1046480" y="661263"/>
            <a:ext cx="9946640" cy="2877711"/>
          </a:xfrm>
          <a:prstGeom prst="rect">
            <a:avLst/>
          </a:prstGeom>
        </p:spPr>
        <p:txBody>
          <a:bodyPr wrap="square">
            <a:spAutoFit/>
          </a:bodyPr>
          <a:lstStyle/>
          <a:p>
            <a:pPr marL="36000" algn="just">
              <a:spcBef>
                <a:spcPts val="600"/>
              </a:spcBef>
            </a:pPr>
            <a:r>
              <a:rPr lang="en-US" sz="3200" b="1" dirty="0" smtClean="0"/>
              <a:t>Conclusion</a:t>
            </a:r>
          </a:p>
          <a:p>
            <a:pPr marL="36000" algn="just">
              <a:spcBef>
                <a:spcPts val="600"/>
              </a:spcBef>
            </a:pPr>
            <a:r>
              <a:rPr lang="en-US" dirty="0"/>
              <a:t>To summarize, the psychodynamic method, with its emphasis on unconscious processes, personality structures, and early life events, has had an everlasting impact on the discipline of psychology. Despite historical criticism, its continued importance is evident in contemporary discussions, particularly in psychodynamic psychotherapy and the study of the unconscious mind. While obstacles exist, the approach continues to impact our knowledge of human behavior and has a significant influence on therapeutic practices and psychological research.</a:t>
            </a:r>
          </a:p>
          <a:p>
            <a:endParaRPr lang="en-US" b="1" dirty="0"/>
          </a:p>
        </p:txBody>
      </p:sp>
    </p:spTree>
    <p:extLst>
      <p:ext uri="{BB962C8B-B14F-4D97-AF65-F5344CB8AC3E}">
        <p14:creationId xmlns:p14="http://schemas.microsoft.com/office/powerpoint/2010/main" val="2322585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D99D5B35-9831-466A-AB6A-C487BE5E5207}"/>
              </a:ext>
            </a:extLst>
          </p:cNvPr>
          <p:cNvSpPr txBox="1"/>
          <p:nvPr/>
        </p:nvSpPr>
        <p:spPr>
          <a:xfrm>
            <a:off x="1398242" y="166253"/>
            <a:ext cx="5853363" cy="3416320"/>
          </a:xfrm>
          <a:prstGeom prst="rect">
            <a:avLst/>
          </a:prstGeom>
          <a:noFill/>
        </p:spPr>
        <p:txBody>
          <a:bodyPr wrap="square" rtlCol="0">
            <a:spAutoFit/>
          </a:bodyPr>
          <a:lstStyle/>
          <a:p>
            <a:endParaRPr lang="en-US" sz="3600" dirty="0"/>
          </a:p>
          <a:p>
            <a:endParaRPr lang="en-US" sz="3600" dirty="0"/>
          </a:p>
          <a:p>
            <a:endParaRPr lang="en-US" sz="3600" dirty="0"/>
          </a:p>
          <a:p>
            <a:endParaRPr lang="en-US" sz="3600" dirty="0"/>
          </a:p>
          <a:p>
            <a:endParaRPr lang="en-US" sz="3600" dirty="0"/>
          </a:p>
          <a:p>
            <a:r>
              <a:rPr lang="en-US" sz="3600" dirty="0"/>
              <a:t>							Thank you</a:t>
            </a:r>
            <a:endParaRPr lang="en-US" sz="3600" kern="1200" dirty="0">
              <a:solidFill>
                <a:schemeClr val="tx1"/>
              </a:solidFill>
              <a:latin typeface="+mn-lt"/>
              <a:ea typeface="+mn-ea"/>
              <a:cs typeface="+mn-cs"/>
            </a:endParaRPr>
          </a:p>
        </p:txBody>
      </p:sp>
      <p:sp>
        <p:nvSpPr>
          <p:cNvPr id="3" name="TextBox 2">
            <a:extLst>
              <a:ext uri="{FF2B5EF4-FFF2-40B4-BE49-F238E27FC236}">
                <a16:creationId xmlns:a16="http://schemas.microsoft.com/office/drawing/2014/main" xmlns="" id="{E830972F-888D-4358-9FC6-2820B1D4419B}"/>
              </a:ext>
            </a:extLst>
          </p:cNvPr>
          <p:cNvSpPr txBox="1"/>
          <p:nvPr/>
        </p:nvSpPr>
        <p:spPr>
          <a:xfrm>
            <a:off x="4688693" y="4323311"/>
            <a:ext cx="7020429" cy="1862048"/>
          </a:xfrm>
          <a:prstGeom prst="rect">
            <a:avLst/>
          </a:prstGeom>
          <a:noFill/>
        </p:spPr>
        <p:txBody>
          <a:bodyPr wrap="square" rtlCol="0">
            <a:spAutoFit/>
          </a:bodyPr>
          <a:lstStyle/>
          <a:p>
            <a:r>
              <a:rPr lang="en-US" sz="2300" b="1" kern="1200" dirty="0" smtClean="0">
                <a:solidFill>
                  <a:schemeClr val="tx1"/>
                </a:solidFill>
                <a:latin typeface="+mn-lt"/>
                <a:ea typeface="+mn-ea"/>
                <a:cs typeface="+mn-cs"/>
              </a:rPr>
              <a:t>Yashika Amaranath</a:t>
            </a:r>
          </a:p>
          <a:p>
            <a:r>
              <a:rPr lang="en-US" sz="2300" b="1" dirty="0" smtClean="0"/>
              <a:t>BSCPC0000401</a:t>
            </a:r>
          </a:p>
          <a:p>
            <a:r>
              <a:rPr lang="en-US" sz="2300" b="1" dirty="0" smtClean="0"/>
              <a:t>Introduction Psychology </a:t>
            </a:r>
          </a:p>
          <a:p>
            <a:r>
              <a:rPr lang="en-US" sz="2300" dirty="0" smtClean="0"/>
              <a:t>Yashiamaranath@icloud.com</a:t>
            </a:r>
          </a:p>
          <a:p>
            <a:endParaRPr lang="en-US" sz="2300" b="1" kern="1200" dirty="0">
              <a:solidFill>
                <a:schemeClr val="tx1"/>
              </a:solidFill>
              <a:latin typeface="+mn-lt"/>
              <a:ea typeface="+mn-ea"/>
              <a:cs typeface="+mn-cs"/>
            </a:endParaRPr>
          </a:p>
        </p:txBody>
      </p:sp>
    </p:spTree>
    <p:extLst>
      <p:ext uri="{BB962C8B-B14F-4D97-AF65-F5344CB8AC3E}">
        <p14:creationId xmlns:p14="http://schemas.microsoft.com/office/powerpoint/2010/main" val="374257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3533" y="787400"/>
            <a:ext cx="10303934" cy="7325082"/>
          </a:xfrm>
          <a:prstGeom prst="rect">
            <a:avLst/>
          </a:prstGeom>
        </p:spPr>
        <p:txBody>
          <a:bodyPr wrap="square">
            <a:spAutoFit/>
          </a:bodyPr>
          <a:lstStyle/>
          <a:p>
            <a:r>
              <a:rPr lang="en-US" sz="3200" b="1" dirty="0" smtClean="0"/>
              <a:t>Introduction</a:t>
            </a:r>
          </a:p>
          <a:p>
            <a:endParaRPr lang="en-US" dirty="0" smtClean="0"/>
          </a:p>
          <a:p>
            <a:pPr marL="36000" algn="just">
              <a:spcBef>
                <a:spcPts val="600"/>
              </a:spcBef>
              <a:spcAft>
                <a:spcPts val="600"/>
              </a:spcAft>
            </a:pPr>
            <a:r>
              <a:rPr lang="en-US" dirty="0"/>
              <a:t>Sigmund Freud's psychodynamic approach investigates how unconscious processes influence human behavior.</a:t>
            </a:r>
          </a:p>
          <a:p>
            <a:pPr marL="36000" algn="just">
              <a:spcBef>
                <a:spcPts val="600"/>
              </a:spcBef>
              <a:spcAft>
                <a:spcPts val="600"/>
              </a:spcAft>
            </a:pPr>
            <a:r>
              <a:rPr lang="en-US" dirty="0"/>
              <a:t>It emphasizes the functions of the id, ego, and superego in shaping thoughts, feelings, and behaviors.</a:t>
            </a:r>
          </a:p>
          <a:p>
            <a:pPr marL="36000" algn="just">
              <a:spcBef>
                <a:spcPts val="600"/>
              </a:spcBef>
              <a:spcAft>
                <a:spcPts val="600"/>
              </a:spcAft>
            </a:pPr>
            <a:r>
              <a:rPr lang="en-US" dirty="0"/>
              <a:t>Unconscious conflicts, wants, and memories all play a significant part in psychological experiences.</a:t>
            </a:r>
          </a:p>
          <a:p>
            <a:pPr marL="36000" algn="just">
              <a:spcBef>
                <a:spcPts val="600"/>
              </a:spcBef>
              <a:spcAft>
                <a:spcPts val="600"/>
              </a:spcAft>
            </a:pPr>
            <a:r>
              <a:rPr lang="en-US" dirty="0"/>
              <a:t>Freud suggested that defense mechanisms, such as repression, help our minds cope with difficult thoughts and feelings.</a:t>
            </a:r>
          </a:p>
          <a:p>
            <a:pPr marL="36000" algn="just">
              <a:spcBef>
                <a:spcPts val="600"/>
              </a:spcBef>
              <a:spcAft>
                <a:spcPts val="600"/>
              </a:spcAft>
            </a:pPr>
            <a:r>
              <a:rPr lang="en-US" dirty="0"/>
              <a:t>Psychoanalysis is a therapeutic approach that tries to bring unconscious information into conscious awareness in order to promote personal growth.</a:t>
            </a:r>
          </a:p>
          <a:p>
            <a:pPr marL="36000" algn="just">
              <a:spcBef>
                <a:spcPts val="600"/>
              </a:spcBef>
              <a:spcAft>
                <a:spcPts val="600"/>
              </a:spcAft>
            </a:pPr>
            <a:r>
              <a:rPr lang="en-US" dirty="0"/>
              <a:t>This technique provides important insights into the intricacies of human behavior and the psyche.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354962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19E68EB-E0AC-4AC2-9B1D-16F673E7F8D8}"/>
              </a:ext>
            </a:extLst>
          </p:cNvPr>
          <p:cNvSpPr/>
          <p:nvPr/>
        </p:nvSpPr>
        <p:spPr>
          <a:xfrm>
            <a:off x="1210733" y="793045"/>
            <a:ext cx="8373534" cy="6063198"/>
          </a:xfrm>
          <a:prstGeom prst="rect">
            <a:avLst/>
          </a:prstGeom>
        </p:spPr>
        <p:txBody>
          <a:bodyPr wrap="square">
            <a:spAutoFit/>
          </a:bodyPr>
          <a:lstStyle/>
          <a:p>
            <a:r>
              <a:rPr lang="en-US" sz="3200" b="1" dirty="0" smtClean="0"/>
              <a:t>Sigmund Freud</a:t>
            </a:r>
          </a:p>
          <a:p>
            <a:pPr marL="36000" algn="just">
              <a:spcBef>
                <a:spcPts val="600"/>
              </a:spcBef>
              <a:spcAft>
                <a:spcPts val="600"/>
              </a:spcAft>
            </a:pPr>
            <a:r>
              <a:rPr lang="en-US" dirty="0"/>
              <a:t>The psychodynamic method arose in the late nineteenth century, coinciding with substantial breakthroughs in psychology.</a:t>
            </a:r>
          </a:p>
          <a:p>
            <a:pPr marL="36000" algn="just">
              <a:spcBef>
                <a:spcPts val="600"/>
              </a:spcBef>
              <a:spcAft>
                <a:spcPts val="600"/>
              </a:spcAft>
            </a:pPr>
            <a:r>
              <a:rPr lang="en-US" dirty="0"/>
              <a:t>Sigmund Freud, the founder of psychodynamics, established essential concepts such as the unconscious mind and psychoanalysis in the early twentieth century.</a:t>
            </a:r>
          </a:p>
          <a:p>
            <a:pPr marL="36000" algn="just">
              <a:spcBef>
                <a:spcPts val="600"/>
              </a:spcBef>
              <a:spcAft>
                <a:spcPts val="600"/>
              </a:spcAft>
            </a:pPr>
            <a:r>
              <a:rPr lang="en-US" dirty="0"/>
              <a:t>Freud's colleagues, including Carl Jung and Alfred Adler, also helped to shape the psychodynamic approach with their distinct perspectives.</a:t>
            </a:r>
          </a:p>
          <a:p>
            <a:pPr marL="36000" algn="just">
              <a:spcBef>
                <a:spcPts val="600"/>
              </a:spcBef>
              <a:spcAft>
                <a:spcPts val="600"/>
              </a:spcAft>
            </a:pPr>
            <a:r>
              <a:rPr lang="en-US" dirty="0"/>
              <a:t>The historical setting of the psychodynamic method represents a period when psychology was transitioning from philosophy and physiology to a distinct field dedicated to studying the human mind.</a:t>
            </a:r>
          </a:p>
          <a:p>
            <a:pPr marL="36000" algn="just">
              <a:spcBef>
                <a:spcPts val="600"/>
              </a:spcBef>
              <a:spcAft>
                <a:spcPts val="600"/>
              </a:spcAft>
            </a:pPr>
            <a:r>
              <a:rPr lang="en-US" dirty="0"/>
              <a:t>Influential thinkers such as Freud, Jung, and Adler established psychodynamic theory, which has had a long-lasting impact on the study of psychology.</a:t>
            </a:r>
          </a:p>
          <a:p>
            <a:endParaRPr lang="en-US" b="1" dirty="0" smtClean="0"/>
          </a:p>
          <a:p>
            <a:endParaRPr lang="en-US" dirty="0"/>
          </a:p>
          <a:p>
            <a:endParaRPr lang="en-US" dirty="0"/>
          </a:p>
          <a:p>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55198" y="4290445"/>
            <a:ext cx="1880423" cy="2124000"/>
          </a:xfrm>
          <a:prstGeom prst="rect">
            <a:avLst/>
          </a:prstGeom>
        </p:spPr>
      </p:pic>
    </p:spTree>
    <p:extLst>
      <p:ext uri="{BB962C8B-B14F-4D97-AF65-F5344CB8AC3E}">
        <p14:creationId xmlns:p14="http://schemas.microsoft.com/office/powerpoint/2010/main" val="336759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65779ED6-AF09-49BE-8971-3D8269ADFF88}"/>
              </a:ext>
            </a:extLst>
          </p:cNvPr>
          <p:cNvSpPr/>
          <p:nvPr/>
        </p:nvSpPr>
        <p:spPr>
          <a:xfrm>
            <a:off x="880535" y="767727"/>
            <a:ext cx="7653866" cy="5388655"/>
          </a:xfrm>
          <a:prstGeom prst="rect">
            <a:avLst/>
          </a:prstGeom>
        </p:spPr>
        <p:txBody>
          <a:bodyPr wrap="square">
            <a:spAutoFit/>
          </a:bodyPr>
          <a:lstStyle/>
          <a:p>
            <a:pPr>
              <a:lnSpc>
                <a:spcPct val="107000"/>
              </a:lnSpc>
              <a:spcAft>
                <a:spcPts val="800"/>
              </a:spcAft>
            </a:pPr>
            <a:r>
              <a:rPr lang="en-US" sz="3200" b="1" dirty="0" smtClean="0">
                <a:latin typeface="Century Gothic (Body)"/>
                <a:ea typeface="Calibri" panose="020F0502020204030204" pitchFamily="34" charset="0"/>
                <a:cs typeface="Times New Roman" panose="02020603050405020304" pitchFamily="18" charset="0"/>
              </a:rPr>
              <a:t>Main Assumptions</a:t>
            </a:r>
            <a:endParaRPr lang="en-US" sz="3200" b="1" dirty="0">
              <a:latin typeface="Century Gothic (Body)"/>
              <a:ea typeface="Calibri" panose="020F0502020204030204" pitchFamily="34" charset="0"/>
              <a:cs typeface="Times New Roman" panose="02020603050405020304" pitchFamily="18" charset="0"/>
            </a:endParaRPr>
          </a:p>
          <a:p>
            <a:pPr marL="36000" algn="just">
              <a:spcBef>
                <a:spcPts val="600"/>
              </a:spcBef>
              <a:spcAft>
                <a:spcPts val="600"/>
              </a:spcAft>
            </a:pPr>
            <a:r>
              <a:rPr lang="en-US" dirty="0"/>
              <a:t>The psychodynamic method is based on the premise that unconscious processes have a substantial influence on human behavior.</a:t>
            </a:r>
          </a:p>
          <a:p>
            <a:pPr marL="36000" algn="just">
              <a:spcBef>
                <a:spcPts val="600"/>
              </a:spcBef>
              <a:spcAft>
                <a:spcPts val="600"/>
              </a:spcAft>
            </a:pPr>
            <a:r>
              <a:rPr lang="en-US" dirty="0"/>
              <a:t>It holds that an individual's personality and actions are heavily influenced by his or her early childhood experiences.</a:t>
            </a:r>
          </a:p>
          <a:p>
            <a:pPr marL="36000" algn="just">
              <a:spcBef>
                <a:spcPts val="600"/>
              </a:spcBef>
              <a:spcAft>
                <a:spcPts val="600"/>
              </a:spcAft>
            </a:pPr>
            <a:r>
              <a:rPr lang="en-US" dirty="0"/>
              <a:t>The id, ego, and superego are essential notions in this approach, each representing a different part of the mind's organization.</a:t>
            </a:r>
          </a:p>
          <a:p>
            <a:pPr marL="36000" algn="just">
              <a:spcBef>
                <a:spcPts val="600"/>
              </a:spcBef>
              <a:spcAft>
                <a:spcPts val="600"/>
              </a:spcAft>
            </a:pPr>
            <a:r>
              <a:rPr lang="en-US" dirty="0"/>
              <a:t>Psychodynamics assumes that people use defensive mechanisms to deal with internal conflicts and protect themselves from upsetting thoughts.</a:t>
            </a:r>
          </a:p>
          <a:p>
            <a:pPr marL="36000" algn="just">
              <a:spcBef>
                <a:spcPts val="600"/>
              </a:spcBef>
              <a:spcAft>
                <a:spcPts val="600"/>
              </a:spcAft>
            </a:pPr>
            <a:r>
              <a:rPr lang="en-US" dirty="0"/>
              <a:t>The concept believes that studying the unconscious can provide insights into emotional issues as well as opportunities for human growth and self-awareness.</a:t>
            </a:r>
          </a:p>
          <a:p>
            <a:pPr>
              <a:lnSpc>
                <a:spcPct val="107000"/>
              </a:lnSpc>
              <a:spcAft>
                <a:spcPts val="800"/>
              </a:spcAft>
            </a:pPr>
            <a:endParaRPr lang="en-US" dirty="0">
              <a:latin typeface="Century Gothic (Body)"/>
              <a:ea typeface="Calibri" panose="020F0502020204030204" pitchFamily="34"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1719" y="2519362"/>
            <a:ext cx="3164680" cy="237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98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16AD800-ED74-4B74-95F9-D60B627EF3D4}"/>
              </a:ext>
            </a:extLst>
          </p:cNvPr>
          <p:cNvSpPr/>
          <p:nvPr/>
        </p:nvSpPr>
        <p:spPr>
          <a:xfrm>
            <a:off x="736600" y="745067"/>
            <a:ext cx="10820399" cy="4478149"/>
          </a:xfrm>
          <a:prstGeom prst="rect">
            <a:avLst/>
          </a:prstGeom>
        </p:spPr>
        <p:txBody>
          <a:bodyPr wrap="square">
            <a:spAutoFit/>
          </a:bodyPr>
          <a:lstStyle/>
          <a:p>
            <a:pPr marL="36000" algn="just">
              <a:spcBef>
                <a:spcPts val="600"/>
              </a:spcBef>
              <a:spcAft>
                <a:spcPts val="600"/>
              </a:spcAft>
            </a:pPr>
            <a:r>
              <a:rPr lang="en-US" sz="3200" b="1" dirty="0" smtClean="0"/>
              <a:t>Structure of personality </a:t>
            </a:r>
          </a:p>
          <a:p>
            <a:pPr marL="36000" algn="just">
              <a:spcBef>
                <a:spcPts val="600"/>
              </a:spcBef>
              <a:spcAft>
                <a:spcPts val="600"/>
              </a:spcAft>
            </a:pPr>
            <a:r>
              <a:rPr lang="en-US" dirty="0"/>
              <a:t>The psychodynamic method posits a personality structure divided into three parts: the id, ego, and superego.</a:t>
            </a:r>
          </a:p>
          <a:p>
            <a:pPr marL="36000" algn="just">
              <a:spcBef>
                <a:spcPts val="600"/>
              </a:spcBef>
              <a:spcAft>
                <a:spcPts val="600"/>
              </a:spcAft>
            </a:pPr>
            <a:r>
              <a:rPr lang="en-US" dirty="0"/>
              <a:t>The "id" symbolizes basic, primal desires that function on the pleasure principle, seeking quick gratification.</a:t>
            </a:r>
          </a:p>
          <a:p>
            <a:pPr marL="36000" algn="just">
              <a:spcBef>
                <a:spcPts val="600"/>
              </a:spcBef>
              <a:spcAft>
                <a:spcPts val="600"/>
              </a:spcAft>
            </a:pPr>
            <a:r>
              <a:rPr lang="en-US" dirty="0"/>
              <a:t>The "ego" serves as a rational mediator, balancing the id's urges against the needs of reality.</a:t>
            </a:r>
          </a:p>
          <a:p>
            <a:pPr marL="36000" algn="just">
              <a:spcBef>
                <a:spcPts val="600"/>
              </a:spcBef>
              <a:spcAft>
                <a:spcPts val="600"/>
              </a:spcAft>
            </a:pPr>
            <a:r>
              <a:rPr lang="en-US" dirty="0"/>
              <a:t>The "superego" represents societal and moral values, guiding conduct with a sense of good and evil.</a:t>
            </a:r>
          </a:p>
          <a:p>
            <a:pPr marL="36000" algn="just">
              <a:spcBef>
                <a:spcPts val="600"/>
              </a:spcBef>
              <a:spcAft>
                <a:spcPts val="600"/>
              </a:spcAft>
            </a:pPr>
            <a:r>
              <a:rPr lang="en-US" dirty="0"/>
              <a:t>According to psychodynamics, the interaction of these three aspects changes a person's thoughts, emotions, and behaviors, offering a framework for understanding personality dynamics.</a:t>
            </a:r>
          </a:p>
          <a:p>
            <a:endParaRPr lang="en-US" b="1" dirty="0"/>
          </a:p>
        </p:txBody>
      </p:sp>
    </p:spTree>
    <p:extLst>
      <p:ext uri="{BB962C8B-B14F-4D97-AF65-F5344CB8AC3E}">
        <p14:creationId xmlns:p14="http://schemas.microsoft.com/office/powerpoint/2010/main" val="220550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CF44E43D-2F2F-4CB0-B61A-8D77368353A9}"/>
              </a:ext>
            </a:extLst>
          </p:cNvPr>
          <p:cNvSpPr/>
          <p:nvPr/>
        </p:nvSpPr>
        <p:spPr>
          <a:xfrm>
            <a:off x="1085849" y="600998"/>
            <a:ext cx="8810625" cy="5032147"/>
          </a:xfrm>
          <a:prstGeom prst="rect">
            <a:avLst/>
          </a:prstGeom>
        </p:spPr>
        <p:txBody>
          <a:bodyPr wrap="square">
            <a:spAutoFit/>
          </a:bodyPr>
          <a:lstStyle/>
          <a:p>
            <a:pPr algn="just">
              <a:spcBef>
                <a:spcPts val="600"/>
              </a:spcBef>
              <a:spcAft>
                <a:spcPts val="600"/>
              </a:spcAft>
            </a:pPr>
            <a:r>
              <a:rPr lang="en-US" sz="3200" b="1" dirty="0" smtClean="0"/>
              <a:t>Contemporary criticisms</a:t>
            </a:r>
          </a:p>
          <a:p>
            <a:pPr algn="just">
              <a:spcBef>
                <a:spcPts val="600"/>
              </a:spcBef>
              <a:spcAft>
                <a:spcPts val="600"/>
              </a:spcAft>
            </a:pPr>
            <a:r>
              <a:rPr lang="en-US" dirty="0"/>
              <a:t>Critics of the psychodynamic method now point to its lack of scientific basis and testability.</a:t>
            </a:r>
          </a:p>
          <a:p>
            <a:pPr algn="just">
              <a:spcBef>
                <a:spcPts val="600"/>
              </a:spcBef>
              <a:spcAft>
                <a:spcPts val="600"/>
              </a:spcAft>
            </a:pPr>
            <a:r>
              <a:rPr lang="en-US" dirty="0"/>
              <a:t>Critics claim that the technique is not culturally inclusive, potentially ignoring different perspectives on human behavior.</a:t>
            </a:r>
          </a:p>
          <a:p>
            <a:pPr algn="just">
              <a:spcBef>
                <a:spcPts val="600"/>
              </a:spcBef>
              <a:spcAft>
                <a:spcPts val="600"/>
              </a:spcAft>
            </a:pPr>
            <a:r>
              <a:rPr lang="en-US" dirty="0"/>
              <a:t>Some argue that Freudian principles are out of date or too deterministic in contemporary psychology.</a:t>
            </a:r>
          </a:p>
          <a:p>
            <a:pPr algn="just">
              <a:spcBef>
                <a:spcPts val="600"/>
              </a:spcBef>
              <a:spcAft>
                <a:spcPts val="600"/>
              </a:spcAft>
            </a:pPr>
            <a:r>
              <a:rPr lang="en-US" dirty="0"/>
              <a:t>Psychodynamic treatment techniques, such as psychoanalysis, are criticized for their time-consuming and expensive nature.</a:t>
            </a:r>
          </a:p>
          <a:p>
            <a:pPr algn="just">
              <a:spcBef>
                <a:spcPts val="600"/>
              </a:spcBef>
              <a:spcAft>
                <a:spcPts val="600"/>
              </a:spcAft>
            </a:pPr>
            <a:r>
              <a:rPr lang="en-US" dirty="0"/>
              <a:t>Overall, contemporary disputes in psychology center on the importance of scientific validation and the applicability of psychodynamic concepts to varied cultural and individual circumstances.</a:t>
            </a:r>
          </a:p>
          <a:p>
            <a:endParaRPr lang="en-US" b="1" dirty="0" smtClean="0"/>
          </a:p>
          <a:p>
            <a:endParaRPr lang="en-US" b="1" dirty="0"/>
          </a:p>
        </p:txBody>
      </p:sp>
    </p:spTree>
    <p:extLst>
      <p:ext uri="{BB962C8B-B14F-4D97-AF65-F5344CB8AC3E}">
        <p14:creationId xmlns:p14="http://schemas.microsoft.com/office/powerpoint/2010/main" val="339418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0792" y="2824162"/>
            <a:ext cx="4464000" cy="335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305" y="547688"/>
            <a:ext cx="6257925" cy="576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403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2DBA0BA7-6FFD-4F7F-A853-17383E69E591}"/>
              </a:ext>
            </a:extLst>
          </p:cNvPr>
          <p:cNvSpPr/>
          <p:nvPr/>
        </p:nvSpPr>
        <p:spPr>
          <a:xfrm>
            <a:off x="1247775" y="760095"/>
            <a:ext cx="8668385" cy="4047262"/>
          </a:xfrm>
          <a:prstGeom prst="rect">
            <a:avLst/>
          </a:prstGeom>
        </p:spPr>
        <p:txBody>
          <a:bodyPr wrap="square">
            <a:spAutoFit/>
          </a:bodyPr>
          <a:lstStyle/>
          <a:p>
            <a:pPr marL="36000">
              <a:spcBef>
                <a:spcPts val="600"/>
              </a:spcBef>
              <a:spcAft>
                <a:spcPts val="600"/>
              </a:spcAft>
            </a:pPr>
            <a:r>
              <a:rPr lang="en-US" sz="3200" b="1" dirty="0" smtClean="0"/>
              <a:t>Strengths</a:t>
            </a:r>
          </a:p>
          <a:p>
            <a:pPr marL="36000" algn="just">
              <a:spcBef>
                <a:spcPts val="600"/>
              </a:spcBef>
              <a:spcAft>
                <a:spcPts val="600"/>
              </a:spcAft>
            </a:pPr>
            <a:r>
              <a:rPr lang="en-US" sz="2400" dirty="0"/>
              <a:t>The psychodynamic approach stands out for its in-depth investigation of unconscious processes, which provides useful insights into the intricacies of human behavior and motivations. This approach adds to a more nuanced view of personality development and the many processes that shape an individual's psychological landscape by stressing early life experiences and the interaction of the id, ego, and superego.</a:t>
            </a:r>
          </a:p>
          <a:p>
            <a:endParaRPr lang="en-US" b="1" dirty="0"/>
          </a:p>
        </p:txBody>
      </p:sp>
    </p:spTree>
    <p:extLst>
      <p:ext uri="{BB962C8B-B14F-4D97-AF65-F5344CB8AC3E}">
        <p14:creationId xmlns:p14="http://schemas.microsoft.com/office/powerpoint/2010/main" val="1046214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4886D956-E374-4E90-A1BC-F3E12A2935D3}"/>
              </a:ext>
            </a:extLst>
          </p:cNvPr>
          <p:cNvSpPr/>
          <p:nvPr/>
        </p:nvSpPr>
        <p:spPr>
          <a:xfrm>
            <a:off x="1026160" y="505122"/>
            <a:ext cx="10464800" cy="5186035"/>
          </a:xfrm>
          <a:prstGeom prst="rect">
            <a:avLst/>
          </a:prstGeom>
        </p:spPr>
        <p:txBody>
          <a:bodyPr wrap="square">
            <a:spAutoFit/>
          </a:bodyPr>
          <a:lstStyle/>
          <a:p>
            <a:pPr marL="36000" algn="just">
              <a:spcBef>
                <a:spcPts val="600"/>
              </a:spcBef>
              <a:spcAft>
                <a:spcPts val="600"/>
              </a:spcAft>
            </a:pPr>
            <a:r>
              <a:rPr lang="en-US" sz="3200" b="1" dirty="0" smtClean="0"/>
              <a:t>Weaknesses</a:t>
            </a:r>
          </a:p>
          <a:p>
            <a:pPr marL="36000" algn="just">
              <a:spcBef>
                <a:spcPts val="600"/>
              </a:spcBef>
              <a:spcAft>
                <a:spcPts val="600"/>
              </a:spcAft>
            </a:pPr>
            <a:r>
              <a:rPr lang="en-US" sz="2400" dirty="0"/>
              <a:t>While the psychodynamic approach gives useful insights, it has been criticized for a lack of empirical proof and the difficulties in objectively evaluating concepts such as the unconscious mind. Furthermore, the approach has been critiqued for its lack of cultural diversity and the potential for subjective interpretations. Critics claim that its emphasis on early childhood events oversimplifies the complexities of human behavior, and that its therapeutic procedures, such as psychoanalysis, are time-consuming and costly. These shortcomings illustrate the ongoing controversies in the field of psychology.</a:t>
            </a:r>
          </a:p>
          <a:p>
            <a:pPr marL="36000" algn="just">
              <a:spcBef>
                <a:spcPts val="600"/>
              </a:spcBef>
              <a:spcAft>
                <a:spcPts val="600"/>
              </a:spcAft>
            </a:pPr>
            <a:endParaRPr lang="en-US" b="1" dirty="0"/>
          </a:p>
          <a:p>
            <a:endParaRPr lang="en-US" sz="1600" dirty="0"/>
          </a:p>
        </p:txBody>
      </p:sp>
    </p:spTree>
    <p:extLst>
      <p:ext uri="{BB962C8B-B14F-4D97-AF65-F5344CB8AC3E}">
        <p14:creationId xmlns:p14="http://schemas.microsoft.com/office/powerpoint/2010/main" val="1878004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xmlns="" name="Savon" id="{1306E473-ED32-493B-A2D0-240A757EDD34}" vid="{6728D11B-929E-4324-91B0-4A4DA4CAC3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Savon</Template>
  <TotalTime>3128</TotalTime>
  <Words>998</Words>
  <Application>Microsoft Office PowerPoint</Application>
  <PresentationFormat>Custom</PresentationFormat>
  <Paragraphs>69</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Savon</vt:lpstr>
      <vt:lpstr>The PSYCHODYNAMIC APPROACH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Reason for Downfall</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Dinithi Samarasinghe</dc:creator>
  <cp:lastModifiedBy>ACER</cp:lastModifiedBy>
  <cp:revision>41</cp:revision>
  <dcterms:created xsi:type="dcterms:W3CDTF">2022-09-22T10:01:33Z</dcterms:created>
  <dcterms:modified xsi:type="dcterms:W3CDTF">2024-02-22T07:32:01Z</dcterms:modified>
</cp:coreProperties>
</file>