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93" d="100"/>
          <a:sy n="93" d="100"/>
        </p:scale>
        <p:origin x="11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E631C-67D4-48C0-BDDB-4FA5A3F6978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0360256-CB90-41B5-AB1E-1F4A0AE34812}">
      <dgm:prSet phldrT="[Text]"/>
      <dgm:spPr/>
      <dgm:t>
        <a:bodyPr/>
        <a:lstStyle/>
        <a:p>
          <a:r>
            <a:rPr lang="en-US" dirty="0"/>
            <a:t>We All Know the importance of Internet</a:t>
          </a:r>
        </a:p>
      </dgm:t>
    </dgm:pt>
    <dgm:pt modelId="{A195B2CE-ECDB-4E40-A11C-069CF4B29AB9}" type="parTrans" cxnId="{A82EBE67-ADDD-4790-8756-EECA77AE8A9E}">
      <dgm:prSet/>
      <dgm:spPr/>
      <dgm:t>
        <a:bodyPr/>
        <a:lstStyle/>
        <a:p>
          <a:endParaRPr lang="en-US"/>
        </a:p>
      </dgm:t>
    </dgm:pt>
    <dgm:pt modelId="{E8F89E44-94EE-431C-8592-8CB2DE745FA6}" type="sibTrans" cxnId="{A82EBE67-ADDD-4790-8756-EECA77AE8A9E}">
      <dgm:prSet/>
      <dgm:spPr/>
      <dgm:t>
        <a:bodyPr/>
        <a:lstStyle/>
        <a:p>
          <a:endParaRPr lang="en-US"/>
        </a:p>
      </dgm:t>
    </dgm:pt>
    <dgm:pt modelId="{4AACAFEF-897F-4A15-9DA9-5E81D1C64669}">
      <dgm:prSet phldrT="[Text]"/>
      <dgm:spPr/>
      <dgm:t>
        <a:bodyPr/>
        <a:lstStyle/>
        <a:p>
          <a:r>
            <a:rPr lang="en-US" dirty="0"/>
            <a:t>But using it is difficult for visually impaired </a:t>
          </a:r>
        </a:p>
      </dgm:t>
    </dgm:pt>
    <dgm:pt modelId="{C98DA1BA-9E0C-4C1B-9DA2-61A52C37D78B}" type="parTrans" cxnId="{2AC7F0BA-FDE5-4466-ABBC-65B0AF2B6434}">
      <dgm:prSet/>
      <dgm:spPr/>
      <dgm:t>
        <a:bodyPr/>
        <a:lstStyle/>
        <a:p>
          <a:endParaRPr lang="en-US"/>
        </a:p>
      </dgm:t>
    </dgm:pt>
    <dgm:pt modelId="{3767C139-8791-4AE4-AC97-AD7B411DBA60}" type="sibTrans" cxnId="{2AC7F0BA-FDE5-4466-ABBC-65B0AF2B6434}">
      <dgm:prSet/>
      <dgm:spPr/>
      <dgm:t>
        <a:bodyPr/>
        <a:lstStyle/>
        <a:p>
          <a:endParaRPr lang="en-US"/>
        </a:p>
      </dgm:t>
    </dgm:pt>
    <dgm:pt modelId="{9C6034F5-A66F-4F71-B0D9-78B62A218F70}">
      <dgm:prSet phldrT="[Text]"/>
      <dgm:spPr/>
      <dgm:t>
        <a:bodyPr/>
        <a:lstStyle/>
        <a:p>
          <a:r>
            <a:rPr lang="en-US" dirty="0"/>
            <a:t>Thus we created a Voice  Based Email System to help blinds communicate</a:t>
          </a:r>
        </a:p>
      </dgm:t>
    </dgm:pt>
    <dgm:pt modelId="{1ACC94AC-CB66-418E-AB3B-CF24F2CC10DD}" type="parTrans" cxnId="{33EE5745-FC7A-47B3-9DCD-4EBC507F5A16}">
      <dgm:prSet/>
      <dgm:spPr/>
      <dgm:t>
        <a:bodyPr/>
        <a:lstStyle/>
        <a:p>
          <a:endParaRPr lang="en-US"/>
        </a:p>
      </dgm:t>
    </dgm:pt>
    <dgm:pt modelId="{E68DF4CA-258C-420E-BDA6-71E106CD796C}" type="sibTrans" cxnId="{33EE5745-FC7A-47B3-9DCD-4EBC507F5A16}">
      <dgm:prSet/>
      <dgm:spPr/>
      <dgm:t>
        <a:bodyPr/>
        <a:lstStyle/>
        <a:p>
          <a:endParaRPr lang="en-US"/>
        </a:p>
      </dgm:t>
    </dgm:pt>
    <dgm:pt modelId="{041945C9-9807-4730-B713-E235F7C7C27C}">
      <dgm:prSet phldrT="[Text]"/>
      <dgm:spPr/>
      <dgm:t>
        <a:bodyPr/>
        <a:lstStyle/>
        <a:p>
          <a:r>
            <a:rPr lang="en-US" dirty="0"/>
            <a:t>And that too for communication</a:t>
          </a:r>
        </a:p>
      </dgm:t>
    </dgm:pt>
    <dgm:pt modelId="{B108CAF9-3D7F-49EB-A425-B0CC9CA0B5BF}" type="parTrans" cxnId="{547B5831-56BD-42D6-A174-AA2A3F6CE002}">
      <dgm:prSet/>
      <dgm:spPr/>
      <dgm:t>
        <a:bodyPr/>
        <a:lstStyle/>
        <a:p>
          <a:endParaRPr lang="en-US"/>
        </a:p>
      </dgm:t>
    </dgm:pt>
    <dgm:pt modelId="{DF485BA6-5F63-47E9-A50C-2312A9B8B1C8}" type="sibTrans" cxnId="{547B5831-56BD-42D6-A174-AA2A3F6CE002}">
      <dgm:prSet/>
      <dgm:spPr/>
      <dgm:t>
        <a:bodyPr/>
        <a:lstStyle/>
        <a:p>
          <a:endParaRPr lang="en-US"/>
        </a:p>
      </dgm:t>
    </dgm:pt>
    <dgm:pt modelId="{ED2EF727-7F5E-4CFB-B37B-3F5224939F9C}" type="pres">
      <dgm:prSet presAssocID="{988E631C-67D4-48C0-BDDB-4FA5A3F69789}" presName="linearFlow" presStyleCnt="0">
        <dgm:presLayoutVars>
          <dgm:dir/>
          <dgm:resizeHandles val="exact"/>
        </dgm:presLayoutVars>
      </dgm:prSet>
      <dgm:spPr/>
    </dgm:pt>
    <dgm:pt modelId="{AC10792D-4177-46A9-BA07-C98C7C4DD2E5}" type="pres">
      <dgm:prSet presAssocID="{B0360256-CB90-41B5-AB1E-1F4A0AE34812}" presName="composite" presStyleCnt="0"/>
      <dgm:spPr/>
    </dgm:pt>
    <dgm:pt modelId="{B034D61A-71F3-4029-95BE-2F1B219B897B}" type="pres">
      <dgm:prSet presAssocID="{B0360256-CB90-41B5-AB1E-1F4A0AE34812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33B284D-A4CF-4BF0-805A-D4A50EA4F3B0}" type="pres">
      <dgm:prSet presAssocID="{B0360256-CB90-41B5-AB1E-1F4A0AE34812}" presName="txShp" presStyleLbl="node1" presStyleIdx="0" presStyleCnt="4">
        <dgm:presLayoutVars>
          <dgm:bulletEnabled val="1"/>
        </dgm:presLayoutVars>
      </dgm:prSet>
      <dgm:spPr/>
    </dgm:pt>
    <dgm:pt modelId="{4841AC12-6525-4601-9C9F-D044B152DB81}" type="pres">
      <dgm:prSet presAssocID="{E8F89E44-94EE-431C-8592-8CB2DE745FA6}" presName="spacing" presStyleCnt="0"/>
      <dgm:spPr/>
    </dgm:pt>
    <dgm:pt modelId="{97646F55-E3AF-45C0-B7E8-2D877B1A99B1}" type="pres">
      <dgm:prSet presAssocID="{4AACAFEF-897F-4A15-9DA9-5E81D1C64669}" presName="composite" presStyleCnt="0"/>
      <dgm:spPr/>
    </dgm:pt>
    <dgm:pt modelId="{F1C0D118-92DC-4C4E-B3D4-757299D518DA}" type="pres">
      <dgm:prSet presAssocID="{4AACAFEF-897F-4A15-9DA9-5E81D1C64669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0D4EDFE-FAF7-4843-9D54-532290A1823F}" type="pres">
      <dgm:prSet presAssocID="{4AACAFEF-897F-4A15-9DA9-5E81D1C64669}" presName="txShp" presStyleLbl="node1" presStyleIdx="1" presStyleCnt="4">
        <dgm:presLayoutVars>
          <dgm:bulletEnabled val="1"/>
        </dgm:presLayoutVars>
      </dgm:prSet>
      <dgm:spPr/>
    </dgm:pt>
    <dgm:pt modelId="{959A5848-6985-4D96-BD46-564A98C58414}" type="pres">
      <dgm:prSet presAssocID="{3767C139-8791-4AE4-AC97-AD7B411DBA60}" presName="spacing" presStyleCnt="0"/>
      <dgm:spPr/>
    </dgm:pt>
    <dgm:pt modelId="{E60292AA-249F-43BE-9E51-9829ADB5B725}" type="pres">
      <dgm:prSet presAssocID="{041945C9-9807-4730-B713-E235F7C7C27C}" presName="composite" presStyleCnt="0"/>
      <dgm:spPr/>
    </dgm:pt>
    <dgm:pt modelId="{1C176874-4F56-4CD8-811F-9D0092A83F2F}" type="pres">
      <dgm:prSet presAssocID="{041945C9-9807-4730-B713-E235F7C7C27C}" presName="imgShp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D27E4EFF-FECB-4164-B550-3CB5F97914AF}" type="pres">
      <dgm:prSet presAssocID="{041945C9-9807-4730-B713-E235F7C7C27C}" presName="txShp" presStyleLbl="node1" presStyleIdx="2" presStyleCnt="4">
        <dgm:presLayoutVars>
          <dgm:bulletEnabled val="1"/>
        </dgm:presLayoutVars>
      </dgm:prSet>
      <dgm:spPr/>
    </dgm:pt>
    <dgm:pt modelId="{EF77956F-EF60-4304-A782-8A4C4FEC1837}" type="pres">
      <dgm:prSet presAssocID="{DF485BA6-5F63-47E9-A50C-2312A9B8B1C8}" presName="spacing" presStyleCnt="0"/>
      <dgm:spPr/>
    </dgm:pt>
    <dgm:pt modelId="{6F89BFA8-5FC5-4A93-853F-9B4D71A12FFD}" type="pres">
      <dgm:prSet presAssocID="{9C6034F5-A66F-4F71-B0D9-78B62A218F70}" presName="composite" presStyleCnt="0"/>
      <dgm:spPr/>
    </dgm:pt>
    <dgm:pt modelId="{D7033E8E-9F9A-40EE-A52D-42C04D753A42}" type="pres">
      <dgm:prSet presAssocID="{9C6034F5-A66F-4F71-B0D9-78B62A218F70}" presName="imgShp" presStyleLbl="fgImgPlace1" presStyleIdx="3" presStyleCnt="4" custLinFactNeighborX="-497" custLinFactNeighborY="263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396D611D-B82E-4E29-8ADE-721E11D81181}" type="pres">
      <dgm:prSet presAssocID="{9C6034F5-A66F-4F71-B0D9-78B62A218F70}" presName="txShp" presStyleLbl="node1" presStyleIdx="3" presStyleCnt="4">
        <dgm:presLayoutVars>
          <dgm:bulletEnabled val="1"/>
        </dgm:presLayoutVars>
      </dgm:prSet>
      <dgm:spPr/>
    </dgm:pt>
  </dgm:ptLst>
  <dgm:cxnLst>
    <dgm:cxn modelId="{547B5831-56BD-42D6-A174-AA2A3F6CE002}" srcId="{988E631C-67D4-48C0-BDDB-4FA5A3F69789}" destId="{041945C9-9807-4730-B713-E235F7C7C27C}" srcOrd="2" destOrd="0" parTransId="{B108CAF9-3D7F-49EB-A425-B0CC9CA0B5BF}" sibTransId="{DF485BA6-5F63-47E9-A50C-2312A9B8B1C8}"/>
    <dgm:cxn modelId="{33EE5745-FC7A-47B3-9DCD-4EBC507F5A16}" srcId="{988E631C-67D4-48C0-BDDB-4FA5A3F69789}" destId="{9C6034F5-A66F-4F71-B0D9-78B62A218F70}" srcOrd="3" destOrd="0" parTransId="{1ACC94AC-CB66-418E-AB3B-CF24F2CC10DD}" sibTransId="{E68DF4CA-258C-420E-BDA6-71E106CD796C}"/>
    <dgm:cxn modelId="{A82EBE67-ADDD-4790-8756-EECA77AE8A9E}" srcId="{988E631C-67D4-48C0-BDDB-4FA5A3F69789}" destId="{B0360256-CB90-41B5-AB1E-1F4A0AE34812}" srcOrd="0" destOrd="0" parTransId="{A195B2CE-ECDB-4E40-A11C-069CF4B29AB9}" sibTransId="{E8F89E44-94EE-431C-8592-8CB2DE745FA6}"/>
    <dgm:cxn modelId="{B6E82F79-1C69-4A24-85C9-20D916F2C812}" type="presOf" srcId="{041945C9-9807-4730-B713-E235F7C7C27C}" destId="{D27E4EFF-FECB-4164-B550-3CB5F97914AF}" srcOrd="0" destOrd="0" presId="urn:microsoft.com/office/officeart/2005/8/layout/vList3"/>
    <dgm:cxn modelId="{2AC7F0BA-FDE5-4466-ABBC-65B0AF2B6434}" srcId="{988E631C-67D4-48C0-BDDB-4FA5A3F69789}" destId="{4AACAFEF-897F-4A15-9DA9-5E81D1C64669}" srcOrd="1" destOrd="0" parTransId="{C98DA1BA-9E0C-4C1B-9DA2-61A52C37D78B}" sibTransId="{3767C139-8791-4AE4-AC97-AD7B411DBA60}"/>
    <dgm:cxn modelId="{517C8DBE-1BB2-4A1C-8A27-666460FDD45B}" type="presOf" srcId="{B0360256-CB90-41B5-AB1E-1F4A0AE34812}" destId="{333B284D-A4CF-4BF0-805A-D4A50EA4F3B0}" srcOrd="0" destOrd="0" presId="urn:microsoft.com/office/officeart/2005/8/layout/vList3"/>
    <dgm:cxn modelId="{45E9F7D1-F9F2-42FD-B42A-1E217577CE52}" type="presOf" srcId="{988E631C-67D4-48C0-BDDB-4FA5A3F69789}" destId="{ED2EF727-7F5E-4CFB-B37B-3F5224939F9C}" srcOrd="0" destOrd="0" presId="urn:microsoft.com/office/officeart/2005/8/layout/vList3"/>
    <dgm:cxn modelId="{35B3BBD5-44F6-44D4-AA58-4E490320B814}" type="presOf" srcId="{4AACAFEF-897F-4A15-9DA9-5E81D1C64669}" destId="{70D4EDFE-FAF7-4843-9D54-532290A1823F}" srcOrd="0" destOrd="0" presId="urn:microsoft.com/office/officeart/2005/8/layout/vList3"/>
    <dgm:cxn modelId="{D1C12EEF-4AF3-43A2-A9E7-2AFE12DFB3D0}" type="presOf" srcId="{9C6034F5-A66F-4F71-B0D9-78B62A218F70}" destId="{396D611D-B82E-4E29-8ADE-721E11D81181}" srcOrd="0" destOrd="0" presId="urn:microsoft.com/office/officeart/2005/8/layout/vList3"/>
    <dgm:cxn modelId="{1E870329-231D-4374-A381-132423ED455D}" type="presParOf" srcId="{ED2EF727-7F5E-4CFB-B37B-3F5224939F9C}" destId="{AC10792D-4177-46A9-BA07-C98C7C4DD2E5}" srcOrd="0" destOrd="0" presId="urn:microsoft.com/office/officeart/2005/8/layout/vList3"/>
    <dgm:cxn modelId="{FE3863AC-E4A4-46AB-B5B6-7DEDD9CF748A}" type="presParOf" srcId="{AC10792D-4177-46A9-BA07-C98C7C4DD2E5}" destId="{B034D61A-71F3-4029-95BE-2F1B219B897B}" srcOrd="0" destOrd="0" presId="urn:microsoft.com/office/officeart/2005/8/layout/vList3"/>
    <dgm:cxn modelId="{1118BC06-D08B-49FF-8564-15602EE228CB}" type="presParOf" srcId="{AC10792D-4177-46A9-BA07-C98C7C4DD2E5}" destId="{333B284D-A4CF-4BF0-805A-D4A50EA4F3B0}" srcOrd="1" destOrd="0" presId="urn:microsoft.com/office/officeart/2005/8/layout/vList3"/>
    <dgm:cxn modelId="{9ADBE630-C827-4086-9CF3-FC1EC3FB356E}" type="presParOf" srcId="{ED2EF727-7F5E-4CFB-B37B-3F5224939F9C}" destId="{4841AC12-6525-4601-9C9F-D044B152DB81}" srcOrd="1" destOrd="0" presId="urn:microsoft.com/office/officeart/2005/8/layout/vList3"/>
    <dgm:cxn modelId="{0FEF101F-39F5-4265-9BA4-EC7A055DF7CA}" type="presParOf" srcId="{ED2EF727-7F5E-4CFB-B37B-3F5224939F9C}" destId="{97646F55-E3AF-45C0-B7E8-2D877B1A99B1}" srcOrd="2" destOrd="0" presId="urn:microsoft.com/office/officeart/2005/8/layout/vList3"/>
    <dgm:cxn modelId="{05A2BE4B-86B0-4244-BADE-7CDB52D7E1BB}" type="presParOf" srcId="{97646F55-E3AF-45C0-B7E8-2D877B1A99B1}" destId="{F1C0D118-92DC-4C4E-B3D4-757299D518DA}" srcOrd="0" destOrd="0" presId="urn:microsoft.com/office/officeart/2005/8/layout/vList3"/>
    <dgm:cxn modelId="{2E93204A-0FE1-4C17-8A49-2959A5E2E8C3}" type="presParOf" srcId="{97646F55-E3AF-45C0-B7E8-2D877B1A99B1}" destId="{70D4EDFE-FAF7-4843-9D54-532290A1823F}" srcOrd="1" destOrd="0" presId="urn:microsoft.com/office/officeart/2005/8/layout/vList3"/>
    <dgm:cxn modelId="{B2998A9B-C28A-44A6-B406-8A788B967496}" type="presParOf" srcId="{ED2EF727-7F5E-4CFB-B37B-3F5224939F9C}" destId="{959A5848-6985-4D96-BD46-564A98C58414}" srcOrd="3" destOrd="0" presId="urn:microsoft.com/office/officeart/2005/8/layout/vList3"/>
    <dgm:cxn modelId="{EF213904-1EA4-4398-A5A7-B535A35E3676}" type="presParOf" srcId="{ED2EF727-7F5E-4CFB-B37B-3F5224939F9C}" destId="{E60292AA-249F-43BE-9E51-9829ADB5B725}" srcOrd="4" destOrd="0" presId="urn:microsoft.com/office/officeart/2005/8/layout/vList3"/>
    <dgm:cxn modelId="{259D83A8-C7BB-45ED-99D1-4753C1B24C56}" type="presParOf" srcId="{E60292AA-249F-43BE-9E51-9829ADB5B725}" destId="{1C176874-4F56-4CD8-811F-9D0092A83F2F}" srcOrd="0" destOrd="0" presId="urn:microsoft.com/office/officeart/2005/8/layout/vList3"/>
    <dgm:cxn modelId="{BF8E26FA-0CED-48D1-8F01-218CBFC43CCB}" type="presParOf" srcId="{E60292AA-249F-43BE-9E51-9829ADB5B725}" destId="{D27E4EFF-FECB-4164-B550-3CB5F97914AF}" srcOrd="1" destOrd="0" presId="urn:microsoft.com/office/officeart/2005/8/layout/vList3"/>
    <dgm:cxn modelId="{0FD52F50-DCF0-468D-AA01-A880E25A40D9}" type="presParOf" srcId="{ED2EF727-7F5E-4CFB-B37B-3F5224939F9C}" destId="{EF77956F-EF60-4304-A782-8A4C4FEC1837}" srcOrd="5" destOrd="0" presId="urn:microsoft.com/office/officeart/2005/8/layout/vList3"/>
    <dgm:cxn modelId="{099E4D6A-0954-4075-BB5E-31F49B0D5D3D}" type="presParOf" srcId="{ED2EF727-7F5E-4CFB-B37B-3F5224939F9C}" destId="{6F89BFA8-5FC5-4A93-853F-9B4D71A12FFD}" srcOrd="6" destOrd="0" presId="urn:microsoft.com/office/officeart/2005/8/layout/vList3"/>
    <dgm:cxn modelId="{B3DA7007-C875-4DB7-85BD-300A687424AA}" type="presParOf" srcId="{6F89BFA8-5FC5-4A93-853F-9B4D71A12FFD}" destId="{D7033E8E-9F9A-40EE-A52D-42C04D753A42}" srcOrd="0" destOrd="0" presId="urn:microsoft.com/office/officeart/2005/8/layout/vList3"/>
    <dgm:cxn modelId="{F25CBD12-35FF-43FA-8574-FE545E48C2E0}" type="presParOf" srcId="{6F89BFA8-5FC5-4A93-853F-9B4D71A12FFD}" destId="{396D611D-B82E-4E29-8ADE-721E11D811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B284D-A4CF-4BF0-805A-D4A50EA4F3B0}">
      <dsp:nvSpPr>
        <dsp:cNvPr id="0" name=""/>
        <dsp:cNvSpPr/>
      </dsp:nvSpPr>
      <dsp:spPr>
        <a:xfrm rot="10800000">
          <a:off x="1609322" y="2573"/>
          <a:ext cx="5472684" cy="923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All Know the importance of Internet</a:t>
          </a:r>
        </a:p>
      </dsp:txBody>
      <dsp:txXfrm rot="10800000">
        <a:off x="1840187" y="2573"/>
        <a:ext cx="5241819" cy="923459"/>
      </dsp:txXfrm>
    </dsp:sp>
    <dsp:sp modelId="{B034D61A-71F3-4029-95BE-2F1B219B897B}">
      <dsp:nvSpPr>
        <dsp:cNvPr id="0" name=""/>
        <dsp:cNvSpPr/>
      </dsp:nvSpPr>
      <dsp:spPr>
        <a:xfrm>
          <a:off x="1147593" y="2573"/>
          <a:ext cx="923459" cy="92345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4EDFE-FAF7-4843-9D54-532290A1823F}">
      <dsp:nvSpPr>
        <dsp:cNvPr id="0" name=""/>
        <dsp:cNvSpPr/>
      </dsp:nvSpPr>
      <dsp:spPr>
        <a:xfrm rot="10800000">
          <a:off x="1609322" y="1201692"/>
          <a:ext cx="5472684" cy="923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But using it is difficult for visually impaired </a:t>
          </a:r>
        </a:p>
      </dsp:txBody>
      <dsp:txXfrm rot="10800000">
        <a:off x="1840187" y="1201692"/>
        <a:ext cx="5241819" cy="923459"/>
      </dsp:txXfrm>
    </dsp:sp>
    <dsp:sp modelId="{F1C0D118-92DC-4C4E-B3D4-757299D518DA}">
      <dsp:nvSpPr>
        <dsp:cNvPr id="0" name=""/>
        <dsp:cNvSpPr/>
      </dsp:nvSpPr>
      <dsp:spPr>
        <a:xfrm>
          <a:off x="1147593" y="1201692"/>
          <a:ext cx="923459" cy="92345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E4EFF-FECB-4164-B550-3CB5F97914AF}">
      <dsp:nvSpPr>
        <dsp:cNvPr id="0" name=""/>
        <dsp:cNvSpPr/>
      </dsp:nvSpPr>
      <dsp:spPr>
        <a:xfrm rot="10800000">
          <a:off x="1609322" y="2400810"/>
          <a:ext cx="5472684" cy="923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 that too for communication</a:t>
          </a:r>
        </a:p>
      </dsp:txBody>
      <dsp:txXfrm rot="10800000">
        <a:off x="1840187" y="2400810"/>
        <a:ext cx="5241819" cy="923459"/>
      </dsp:txXfrm>
    </dsp:sp>
    <dsp:sp modelId="{1C176874-4F56-4CD8-811F-9D0092A83F2F}">
      <dsp:nvSpPr>
        <dsp:cNvPr id="0" name=""/>
        <dsp:cNvSpPr/>
      </dsp:nvSpPr>
      <dsp:spPr>
        <a:xfrm>
          <a:off x="1147593" y="2400810"/>
          <a:ext cx="923459" cy="92345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D611D-B82E-4E29-8ADE-721E11D81181}">
      <dsp:nvSpPr>
        <dsp:cNvPr id="0" name=""/>
        <dsp:cNvSpPr/>
      </dsp:nvSpPr>
      <dsp:spPr>
        <a:xfrm rot="10800000">
          <a:off x="1609322" y="3599929"/>
          <a:ext cx="5472684" cy="923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Thus we created a Voice  Based Email System to help blinds communicate</a:t>
          </a:r>
        </a:p>
      </dsp:txBody>
      <dsp:txXfrm rot="10800000">
        <a:off x="1840187" y="3599929"/>
        <a:ext cx="5241819" cy="923459"/>
      </dsp:txXfrm>
    </dsp:sp>
    <dsp:sp modelId="{D7033E8E-9F9A-40EE-A52D-42C04D753A42}">
      <dsp:nvSpPr>
        <dsp:cNvPr id="0" name=""/>
        <dsp:cNvSpPr/>
      </dsp:nvSpPr>
      <dsp:spPr>
        <a:xfrm>
          <a:off x="1143003" y="3602502"/>
          <a:ext cx="923459" cy="923459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7038CD-4D0E-4CBA-A5AF-075F493F5B0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AD661E5-0DBF-4C32-B1B1-0133549F19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</a:rPr>
              <a:t>VOICE BASED EMAIL SYSTEM</a:t>
            </a:r>
            <a:br>
              <a:rPr lang="en-US" dirty="0"/>
            </a:br>
            <a:r>
              <a:rPr lang="en-US" sz="4400" i="1" dirty="0">
                <a:latin typeface="Chiller" pitchFamily="82" charset="0"/>
              </a:rPr>
              <a:t>FOR VISUALLY CHALLENGED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467600" cy="1752600"/>
          </a:xfrm>
        </p:spPr>
        <p:txBody>
          <a:bodyPr>
            <a:normAutofit/>
          </a:bodyPr>
          <a:lstStyle/>
          <a:p>
            <a:r>
              <a:rPr lang="en-US" sz="4400" b="1" dirty="0"/>
              <a:t>				          </a:t>
            </a:r>
            <a:endParaRPr lang="en-US" dirty="0"/>
          </a:p>
        </p:txBody>
      </p:sp>
      <p:pic>
        <p:nvPicPr>
          <p:cNvPr id="72706" name="Picture 2" descr="Voicemail Drops – Expand Your Outreach | Agile C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 r="33254" b="11921"/>
          <a:stretch>
            <a:fillRect/>
          </a:stretch>
        </p:blipFill>
        <p:spPr bwMode="auto">
          <a:xfrm>
            <a:off x="762000" y="11430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Send Email commands to be sent to the New User IDs :-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 r="32883" b="20984"/>
          <a:stretch>
            <a:fillRect/>
          </a:stretch>
        </p:blipFill>
        <p:spPr bwMode="auto">
          <a:xfrm>
            <a:off x="762000" y="914400"/>
            <a:ext cx="762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2286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Check Email Commands :-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800" dirty="0"/>
              <a:t>This project is proposed for the betterment of society. This project aims to help the visually impaired people to be a part of growing digital India by using internet and also aims to make life of such people bit easy.</a:t>
            </a:r>
          </a:p>
          <a:p>
            <a:r>
              <a:rPr lang="en-US" dirty="0"/>
              <a:t>This system will help in overcoming some drawbacks that were earlier faced by blinds.</a:t>
            </a:r>
          </a:p>
          <a:p>
            <a:r>
              <a:rPr lang="en-US" dirty="0"/>
              <a:t>Instructions are given by the IVR</a:t>
            </a:r>
          </a:p>
          <a:p>
            <a:r>
              <a:rPr lang="en-US" sz="2800" dirty="0"/>
              <a:t>Also, the success of this project will also encourage developers to build something more useful for visually impaired or illiterate people, who also deserve an equal standard in society.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INTRODUCTION</a:t>
            </a:r>
            <a:endParaRPr lang="en-US" dirty="0"/>
          </a:p>
        </p:txBody>
      </p:sp>
      <p:pic>
        <p:nvPicPr>
          <p:cNvPr id="4" name="Picture 3" descr="C:\Users\Dipu Das\Desktop\download1.jpg"/>
          <p:cNvPicPr/>
          <p:nvPr/>
        </p:nvPicPr>
        <p:blipFill>
          <a:blip r:embed="rId7" cstate="print"/>
          <a:srcRect l="23952" t="15766" r="25770" b="18648"/>
          <a:stretch>
            <a:fillRect/>
          </a:stretch>
        </p:blipFill>
        <p:spPr bwMode="auto">
          <a:xfrm rot="1118173">
            <a:off x="7968309" y="3882743"/>
            <a:ext cx="622081" cy="42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Dipu Das\Desktop\download1.jpg"/>
          <p:cNvPicPr/>
          <p:nvPr/>
        </p:nvPicPr>
        <p:blipFill>
          <a:blip r:embed="rId8" cstate="print"/>
          <a:srcRect l="13118" t="19608" r="19401" b="19608"/>
          <a:stretch>
            <a:fillRect/>
          </a:stretch>
        </p:blipFill>
        <p:spPr bwMode="auto">
          <a:xfrm rot="21298331">
            <a:off x="7914092" y="2661394"/>
            <a:ext cx="748206" cy="704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It is the process of converting spoken words to text.</a:t>
            </a:r>
          </a:p>
          <a:p>
            <a:r>
              <a:rPr lang="en-US" dirty="0"/>
              <a:t>It is a library that acts as a wrapper for many popular speech APIs</a:t>
            </a:r>
          </a:p>
          <a:p>
            <a:r>
              <a:rPr lang="en-US" dirty="0"/>
              <a:t>It is very flexible to use</a:t>
            </a:r>
          </a:p>
          <a:p>
            <a:r>
              <a:rPr lang="en-US" dirty="0"/>
              <a:t>It depends on module </a:t>
            </a:r>
            <a:r>
              <a:rPr lang="en-US" dirty="0" err="1"/>
              <a:t>pyaudio</a:t>
            </a:r>
            <a:r>
              <a:rPr lang="en-US" dirty="0"/>
              <a:t>(for microphone).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SPEECH RECOGNITION IN PYTHON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the conversion of written text into spoken voice.</a:t>
            </a:r>
          </a:p>
          <a:p>
            <a:r>
              <a:rPr lang="en-US" dirty="0" err="1"/>
              <a:t>pyttsx</a:t>
            </a:r>
            <a:r>
              <a:rPr lang="en-US" dirty="0"/>
              <a:t>(python-text-to-speech) is one of the several APIs available in Python and used in our project </a:t>
            </a:r>
          </a:p>
          <a:p>
            <a:pPr lvl="2">
              <a:buFont typeface="Wingdings" pitchFamily="2" charset="2"/>
              <a:buChar char="q"/>
            </a:pPr>
            <a:r>
              <a:rPr lang="en-US" sz="2700" dirty="0"/>
              <a:t> It is platform independent(</a:t>
            </a:r>
            <a:r>
              <a:rPr lang="en-US" sz="2700" dirty="0" err="1"/>
              <a:t>windows,linux,MacOS</a:t>
            </a:r>
            <a:r>
              <a:rPr lang="en-US" sz="2700" dirty="0"/>
              <a:t>)</a:t>
            </a:r>
          </a:p>
          <a:p>
            <a:pPr lvl="2">
              <a:buFont typeface="Wingdings" pitchFamily="2" charset="2"/>
              <a:buChar char="q"/>
            </a:pPr>
            <a:r>
              <a:rPr lang="en-US" sz="2700" dirty="0"/>
              <a:t> It works Offline</a:t>
            </a:r>
          </a:p>
          <a:p>
            <a:pPr lvl="2">
              <a:buFont typeface="Wingdings" pitchFamily="2" charset="2"/>
              <a:buChar char="q"/>
            </a:pPr>
            <a:r>
              <a:rPr lang="en-US" sz="2700" dirty="0"/>
              <a:t>Rather than saving the text as audio file, </a:t>
            </a:r>
            <a:r>
              <a:rPr lang="en-US" sz="2700" dirty="0" err="1"/>
              <a:t>pyttsx</a:t>
            </a:r>
            <a:r>
              <a:rPr lang="en-US" sz="2700" dirty="0"/>
              <a:t> actually speaks it there, which makes it more reliable to use for voice-based projects.</a:t>
            </a:r>
          </a:p>
          <a:p>
            <a:pPr lvl="2">
              <a:buNone/>
            </a:pPr>
            <a:endParaRPr lang="en-US" sz="2700" dirty="0"/>
          </a:p>
          <a:p>
            <a:pPr lvl="2">
              <a:buFont typeface="Wingdings" pitchFamily="2" charset="2"/>
              <a:buChar char="q"/>
            </a:pP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TEXT-TO-SPEECH IN PYTHON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rmAutofit lnSpcReduction="10000"/>
          </a:bodyPr>
          <a:lstStyle/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G-MAIL API Connection</a:t>
            </a:r>
          </a:p>
          <a:p>
            <a:pPr marL="1117854" lvl="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500" dirty="0"/>
              <a:t>Done with the help of SMTPLIB module in Python</a:t>
            </a:r>
          </a:p>
          <a:p>
            <a:pPr marL="1117854" lvl="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500" dirty="0"/>
              <a:t>SMTPLIB is used to carry simple mail transfer protocols</a:t>
            </a:r>
          </a:p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GUI</a:t>
            </a:r>
          </a:p>
          <a:p>
            <a:pPr marL="1117854" lvl="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500" dirty="0"/>
              <a:t>We used </a:t>
            </a:r>
            <a:r>
              <a:rPr lang="en-US" sz="2500" dirty="0" err="1"/>
              <a:t>tkinter</a:t>
            </a:r>
            <a:r>
              <a:rPr lang="en-US" sz="2500" dirty="0"/>
              <a:t> std. built in library in Python</a:t>
            </a:r>
          </a:p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Phases</a:t>
            </a:r>
          </a:p>
          <a:p>
            <a:pPr marL="1117854" lvl="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500" dirty="0"/>
              <a:t>Login to client’s G-mail Account</a:t>
            </a:r>
          </a:p>
          <a:p>
            <a:pPr marL="1117854" lvl="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500" dirty="0"/>
              <a:t>Send Email through client’s G-mail Account</a:t>
            </a:r>
          </a:p>
          <a:p>
            <a:pPr marL="1629918" lvl="4" indent="-5143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400" dirty="0"/>
              <a:t>Can be sent to single as well as multiple users</a:t>
            </a:r>
          </a:p>
          <a:p>
            <a:pPr marL="1117854" lvl="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500" dirty="0"/>
              <a:t>Read unseen email in G-mail Account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AND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OF THE SYSTEM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81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GUI :-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SYSTEM OUTPUTS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69342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 r="7318" b="80302"/>
          <a:stretch>
            <a:fillRect/>
          </a:stretch>
        </p:blipFill>
        <p:spPr bwMode="auto">
          <a:xfrm>
            <a:off x="914400" y="914400"/>
            <a:ext cx="746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 r="7721" b="79409"/>
          <a:stretch>
            <a:fillRect/>
          </a:stretch>
        </p:blipFill>
        <p:spPr bwMode="auto">
          <a:xfrm>
            <a:off x="914400" y="3733800"/>
            <a:ext cx="746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28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Connection with the mail server is established (Authentication) :-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System has started giving commands to the client :-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 r="33709" b="9030"/>
          <a:stretch>
            <a:fillRect/>
          </a:stretch>
        </p:blipFill>
        <p:spPr bwMode="auto">
          <a:xfrm>
            <a:off x="685800" y="1066800"/>
            <a:ext cx="76962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Send Email commands to be sent to the Old User IDs :-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380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Chiller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VOICE BASED EMAIL SYSTEM FOR VISUALLY CHALLENGED</vt:lpstr>
      <vt:lpstr>INTRODUCTION</vt:lpstr>
      <vt:lpstr>SPEECH RECOGNITION IN PYTHON</vt:lpstr>
      <vt:lpstr>TEXT-TO-SPEECH IN PYTHON</vt:lpstr>
      <vt:lpstr>DESIGN AND IMPLEMENTATION</vt:lpstr>
      <vt:lpstr>FLOW CHART OF THE SYSTEM</vt:lpstr>
      <vt:lpstr>SYSTEM OUTPUTS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BASED EMAIL SYSTEM FOR VISUALLY CHALLENGED</dc:title>
  <dc:creator>Dipu Das</dc:creator>
  <cp:lastModifiedBy>Anurag Mourya</cp:lastModifiedBy>
  <cp:revision>3</cp:revision>
  <dcterms:created xsi:type="dcterms:W3CDTF">2020-06-28T11:54:38Z</dcterms:created>
  <dcterms:modified xsi:type="dcterms:W3CDTF">2020-07-14T12:27:50Z</dcterms:modified>
</cp:coreProperties>
</file>