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862FB-73A4-4B04-93C1-0A6A63D7AF27}" type="datetimeFigureOut">
              <a:rPr lang="en-US" smtClean="0"/>
              <a:pPr/>
              <a:t>27/07/2020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18252-FABF-41E8-82A9-486B550A05A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18252-FABF-41E8-82A9-486B550A05A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6B7AC-43E1-4D6A-9188-2E75D5A0E03E}" type="datetimeFigureOut">
              <a:rPr lang="en-US" smtClean="0"/>
              <a:pPr/>
              <a:t>27/07/2020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CE00E-BFF5-40CC-BA15-C761AFB5DB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6B7AC-43E1-4D6A-9188-2E75D5A0E03E}" type="datetimeFigureOut">
              <a:rPr lang="en-US" smtClean="0"/>
              <a:pPr/>
              <a:t>27/07/2020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CE00E-BFF5-40CC-BA15-C761AFB5DB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6B7AC-43E1-4D6A-9188-2E75D5A0E03E}" type="datetimeFigureOut">
              <a:rPr lang="en-US" smtClean="0"/>
              <a:pPr/>
              <a:t>27/07/2020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CE00E-BFF5-40CC-BA15-C761AFB5DB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6B7AC-43E1-4D6A-9188-2E75D5A0E03E}" type="datetimeFigureOut">
              <a:rPr lang="en-US" smtClean="0"/>
              <a:pPr/>
              <a:t>27/07/2020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CE00E-BFF5-40CC-BA15-C761AFB5DB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6B7AC-43E1-4D6A-9188-2E75D5A0E03E}" type="datetimeFigureOut">
              <a:rPr lang="en-US" smtClean="0"/>
              <a:pPr/>
              <a:t>27/07/2020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CE00E-BFF5-40CC-BA15-C761AFB5DB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6B7AC-43E1-4D6A-9188-2E75D5A0E03E}" type="datetimeFigureOut">
              <a:rPr lang="en-US" smtClean="0"/>
              <a:pPr/>
              <a:t>27/07/2020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CE00E-BFF5-40CC-BA15-C761AFB5DB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6B7AC-43E1-4D6A-9188-2E75D5A0E03E}" type="datetimeFigureOut">
              <a:rPr lang="en-US" smtClean="0"/>
              <a:pPr/>
              <a:t>27/07/2020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CE00E-BFF5-40CC-BA15-C761AFB5DB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6B7AC-43E1-4D6A-9188-2E75D5A0E03E}" type="datetimeFigureOut">
              <a:rPr lang="en-US" smtClean="0"/>
              <a:pPr/>
              <a:t>27/07/2020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CE00E-BFF5-40CC-BA15-C761AFB5DB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6B7AC-43E1-4D6A-9188-2E75D5A0E03E}" type="datetimeFigureOut">
              <a:rPr lang="en-US" smtClean="0"/>
              <a:pPr/>
              <a:t>27/07/2020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CE00E-BFF5-40CC-BA15-C761AFB5DB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6B7AC-43E1-4D6A-9188-2E75D5A0E03E}" type="datetimeFigureOut">
              <a:rPr lang="en-US" smtClean="0"/>
              <a:pPr/>
              <a:t>27/07/2020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CE00E-BFF5-40CC-BA15-C761AFB5DB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6B7AC-43E1-4D6A-9188-2E75D5A0E03E}" type="datetimeFigureOut">
              <a:rPr lang="en-US" smtClean="0"/>
              <a:pPr/>
              <a:t>27/07/2020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CE00E-BFF5-40CC-BA15-C761AFB5DB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6B7AC-43E1-4D6A-9188-2E75D5A0E03E}" type="datetimeFigureOut">
              <a:rPr lang="en-US" smtClean="0"/>
              <a:pPr/>
              <a:t>27/07/2020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CE00E-BFF5-40CC-BA15-C761AFB5DB8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362200" y="990600"/>
            <a:ext cx="3429000" cy="5105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Scramble</a:t>
            </a:r>
            <a:r>
              <a:rPr lang="en-US" sz="2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en-US" sz="4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Words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4600" y="762000"/>
            <a:ext cx="3810000" cy="502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581400" y="2971800"/>
            <a:ext cx="16002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/>
              <a:t>Play</a:t>
            </a:r>
            <a:endParaRPr lang="en-US" sz="3600" dirty="0"/>
          </a:p>
        </p:txBody>
      </p:sp>
      <p:sp>
        <p:nvSpPr>
          <p:cNvPr id="8" name="Right Arrow 7"/>
          <p:cNvSpPr/>
          <p:nvPr/>
        </p:nvSpPr>
        <p:spPr>
          <a:xfrm>
            <a:off x="4648200" y="3048000"/>
            <a:ext cx="533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43200" y="1143000"/>
            <a:ext cx="3505200" cy="495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352800" y="2667000"/>
            <a:ext cx="2133600" cy="6858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oepwr</a:t>
            </a:r>
            <a:endParaRPr lang="en-US" sz="4000" dirty="0"/>
          </a:p>
        </p:txBody>
      </p:sp>
      <p:sp>
        <p:nvSpPr>
          <p:cNvPr id="6" name="Rounded Rectangle 5"/>
          <p:cNvSpPr/>
          <p:nvPr/>
        </p:nvSpPr>
        <p:spPr>
          <a:xfrm>
            <a:off x="3352800" y="3733800"/>
            <a:ext cx="2133600" cy="6858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power</a:t>
            </a:r>
            <a:endParaRPr lang="en-US" sz="4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90800" y="1371600"/>
            <a:ext cx="3657600" cy="495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429000" y="2971800"/>
            <a:ext cx="2133600" cy="6858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oepwr</a:t>
            </a:r>
            <a:endParaRPr lang="en-US" sz="4000" dirty="0"/>
          </a:p>
        </p:txBody>
      </p:sp>
      <p:sp>
        <p:nvSpPr>
          <p:cNvPr id="7" name="Rounded Rectangle 6"/>
          <p:cNvSpPr/>
          <p:nvPr/>
        </p:nvSpPr>
        <p:spPr>
          <a:xfrm>
            <a:off x="3429000" y="4114800"/>
            <a:ext cx="2133600" cy="6858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power</a:t>
            </a:r>
            <a:endParaRPr lang="en-US" sz="4000" dirty="0"/>
          </a:p>
        </p:txBody>
      </p:sp>
      <p:sp>
        <p:nvSpPr>
          <p:cNvPr id="8" name="Rectangle 7"/>
          <p:cNvSpPr/>
          <p:nvPr/>
        </p:nvSpPr>
        <p:spPr>
          <a:xfrm>
            <a:off x="2743200" y="1524000"/>
            <a:ext cx="3200400" cy="838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You are right, Congratulations!!!!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14</Words>
  <Application>Microsoft Office PowerPoint</Application>
  <PresentationFormat>On-screen Show (4:3)</PresentationFormat>
  <Paragraphs>8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SUKESH</dc:creator>
  <cp:lastModifiedBy>SUKESH</cp:lastModifiedBy>
  <cp:revision>4</cp:revision>
  <dcterms:created xsi:type="dcterms:W3CDTF">2020-07-27T08:14:18Z</dcterms:created>
  <dcterms:modified xsi:type="dcterms:W3CDTF">2020-07-27T12:55:31Z</dcterms:modified>
</cp:coreProperties>
</file>