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anose="020F0502020204030204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16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16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16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266869"/>
            <a:ext cx="3204013" cy="3418606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1AAEC6-6A4A-D15F-C245-393FB503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0" y="1603886"/>
            <a:ext cx="93469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&amp; Bias Mitigation: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auditing for disparate impact across demographic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Transparent model (Logistic Regression) provides clear reasons for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Human-in-the-Loop: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Human agents retain final decision-making authority for critical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checks ensure adherence to all financial regulations.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2EDBE-8BF2-F089-243B-78DB61F6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Quantitative Outcomes (Business KPIs):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Delinquency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Cash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Operational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Productivity of Collections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Qualitative Outcomes (Customer Benefits):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Customer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and Equitable Treatment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Empowerment through Proactive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426</Words>
  <Application>Microsoft Office PowerPoint</Application>
  <PresentationFormat>On-screen Show (16:9)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Roboto Slab</vt:lpstr>
      <vt:lpstr>Marina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Yashika Bhambhani</cp:lastModifiedBy>
  <cp:revision>4</cp:revision>
  <dcterms:modified xsi:type="dcterms:W3CDTF">2025-08-24T13:04:20Z</dcterms:modified>
</cp:coreProperties>
</file>