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media/image1.png" ContentType="image/png"/>
  <Override PartName="/ppt/media/image31.png" ContentType="image/png"/>
  <Override PartName="/ppt/media/image7.jpeg" ContentType="image/jpe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8.png" ContentType="image/png"/>
  <Override PartName="/ppt/media/image9.jpeg" ContentType="image/jpeg"/>
  <Override PartName="/ppt/media/image10.jpeg" ContentType="image/jpeg"/>
  <Override PartName="/ppt/media/image11.png" ContentType="image/png"/>
  <Override PartName="/ppt/media/image12.png" ContentType="image/png"/>
  <Override PartName="/ppt/media/image13.png" ContentType="image/png"/>
  <Override PartName="/ppt/media/image14.png" ContentType="image/png"/>
  <Override PartName="/ppt/media/image15.jpeg" ContentType="image/jpe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2.png" ContentType="image/png"/>
  <Override PartName="/ppt/media/image33.png" ContentType="image/png"/>
  <Override PartName="/ppt/media/image34.png" ContentType="image/png"/>
  <Override PartName="/ppt/media/image35.png" ContentType="image/png"/>
  <Override PartName="/ppt/media/image36.png" ContentType="image/png"/>
  <Override PartName="/ppt/media/image37.png" ContentType="image/png"/>
  <Override PartName="/ppt/media/image38.png" ContentType="image/png"/>
  <Override PartName="/ppt/media/image39.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4680"/>
            <a:ext cx="7467120" cy="114264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24" name="PlaceHolder 2"/>
          <p:cNvSpPr>
            <a:spLocks noGrp="1"/>
          </p:cNvSpPr>
          <p:nvPr>
            <p:ph type="body"/>
          </p:nvPr>
        </p:nvSpPr>
        <p:spPr>
          <a:xfrm>
            <a:off x="457200" y="1600200"/>
            <a:ext cx="74671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25" name="PlaceHolder 3"/>
          <p:cNvSpPr>
            <a:spLocks noGrp="1"/>
          </p:cNvSpPr>
          <p:nvPr>
            <p:ph type="body"/>
          </p:nvPr>
        </p:nvSpPr>
        <p:spPr>
          <a:xfrm>
            <a:off x="457200" y="4146120"/>
            <a:ext cx="74671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7467120" cy="114264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27" name="PlaceHolder 2"/>
          <p:cNvSpPr>
            <a:spLocks noGrp="1"/>
          </p:cNvSpPr>
          <p:nvPr>
            <p:ph type="body"/>
          </p:nvPr>
        </p:nvSpPr>
        <p:spPr>
          <a:xfrm>
            <a:off x="457200" y="160020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28" name="PlaceHolder 3"/>
          <p:cNvSpPr>
            <a:spLocks noGrp="1"/>
          </p:cNvSpPr>
          <p:nvPr>
            <p:ph type="body"/>
          </p:nvPr>
        </p:nvSpPr>
        <p:spPr>
          <a:xfrm>
            <a:off x="4283640" y="160020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29" name="PlaceHolder 4"/>
          <p:cNvSpPr>
            <a:spLocks noGrp="1"/>
          </p:cNvSpPr>
          <p:nvPr>
            <p:ph type="body"/>
          </p:nvPr>
        </p:nvSpPr>
        <p:spPr>
          <a:xfrm>
            <a:off x="457200" y="414612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30" name="PlaceHolder 5"/>
          <p:cNvSpPr>
            <a:spLocks noGrp="1"/>
          </p:cNvSpPr>
          <p:nvPr>
            <p:ph type="body"/>
          </p:nvPr>
        </p:nvSpPr>
        <p:spPr>
          <a:xfrm>
            <a:off x="4283640" y="414612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4680"/>
            <a:ext cx="7467120" cy="114264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32" name="PlaceHolder 2"/>
          <p:cNvSpPr>
            <a:spLocks noGrp="1"/>
          </p:cNvSpPr>
          <p:nvPr>
            <p:ph type="body"/>
          </p:nvPr>
        </p:nvSpPr>
        <p:spPr>
          <a:xfrm>
            <a:off x="457200" y="1600200"/>
            <a:ext cx="240408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33" name="PlaceHolder 3"/>
          <p:cNvSpPr>
            <a:spLocks noGrp="1"/>
          </p:cNvSpPr>
          <p:nvPr>
            <p:ph type="body"/>
          </p:nvPr>
        </p:nvSpPr>
        <p:spPr>
          <a:xfrm>
            <a:off x="2981880" y="1600200"/>
            <a:ext cx="240408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34" name="PlaceHolder 4"/>
          <p:cNvSpPr>
            <a:spLocks noGrp="1"/>
          </p:cNvSpPr>
          <p:nvPr>
            <p:ph type="body"/>
          </p:nvPr>
        </p:nvSpPr>
        <p:spPr>
          <a:xfrm>
            <a:off x="5506560" y="1600200"/>
            <a:ext cx="240408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35" name="PlaceHolder 5"/>
          <p:cNvSpPr>
            <a:spLocks noGrp="1"/>
          </p:cNvSpPr>
          <p:nvPr>
            <p:ph type="body"/>
          </p:nvPr>
        </p:nvSpPr>
        <p:spPr>
          <a:xfrm>
            <a:off x="457200" y="4146120"/>
            <a:ext cx="240408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36" name="PlaceHolder 6"/>
          <p:cNvSpPr>
            <a:spLocks noGrp="1"/>
          </p:cNvSpPr>
          <p:nvPr>
            <p:ph type="body"/>
          </p:nvPr>
        </p:nvSpPr>
        <p:spPr>
          <a:xfrm>
            <a:off x="2981880" y="4146120"/>
            <a:ext cx="240408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37" name="PlaceHolder 7"/>
          <p:cNvSpPr>
            <a:spLocks noGrp="1"/>
          </p:cNvSpPr>
          <p:nvPr>
            <p:ph type="body"/>
          </p:nvPr>
        </p:nvSpPr>
        <p:spPr>
          <a:xfrm>
            <a:off x="5506560" y="4146120"/>
            <a:ext cx="240408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7467120" cy="114264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50" name="PlaceHolder 2"/>
          <p:cNvSpPr>
            <a:spLocks noGrp="1"/>
          </p:cNvSpPr>
          <p:nvPr>
            <p:ph type="subTitle"/>
          </p:nvPr>
        </p:nvSpPr>
        <p:spPr>
          <a:xfrm>
            <a:off x="457200" y="1600200"/>
            <a:ext cx="7467120" cy="48733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7467120" cy="114264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52" name="PlaceHolder 2"/>
          <p:cNvSpPr>
            <a:spLocks noGrp="1"/>
          </p:cNvSpPr>
          <p:nvPr>
            <p:ph type="body"/>
          </p:nvPr>
        </p:nvSpPr>
        <p:spPr>
          <a:xfrm>
            <a:off x="457200" y="1600200"/>
            <a:ext cx="7467120" cy="48733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7467120" cy="114264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54" name="PlaceHolder 2"/>
          <p:cNvSpPr>
            <a:spLocks noGrp="1"/>
          </p:cNvSpPr>
          <p:nvPr>
            <p:ph type="body"/>
          </p:nvPr>
        </p:nvSpPr>
        <p:spPr>
          <a:xfrm>
            <a:off x="457200" y="1600200"/>
            <a:ext cx="3643920" cy="48733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55" name="PlaceHolder 3"/>
          <p:cNvSpPr>
            <a:spLocks noGrp="1"/>
          </p:cNvSpPr>
          <p:nvPr>
            <p:ph type="body"/>
          </p:nvPr>
        </p:nvSpPr>
        <p:spPr>
          <a:xfrm>
            <a:off x="4283640" y="1600200"/>
            <a:ext cx="3643920" cy="48733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4680"/>
            <a:ext cx="7467120" cy="1142640"/>
          </a:xfrm>
          <a:prstGeom prst="rect">
            <a:avLst/>
          </a:prstGeom>
        </p:spPr>
        <p:txBody>
          <a:bodyPr lIns="0" rIns="0" tIns="0" bIns="0" anchor="ctr">
            <a:noAutofit/>
          </a:bodyPr>
          <a:p>
            <a:endParaRPr b="0" lang="en-US" sz="1800" spc="-1" strike="noStrike">
              <a:solidFill>
                <a:srgbClr val="000000"/>
              </a:solidFill>
              <a:latin typeface="Century Schoolboo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457200" y="274680"/>
            <a:ext cx="7467120" cy="52977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7467120" cy="114264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59" name="PlaceHolder 2"/>
          <p:cNvSpPr>
            <a:spLocks noGrp="1"/>
          </p:cNvSpPr>
          <p:nvPr>
            <p:ph type="body"/>
          </p:nvPr>
        </p:nvSpPr>
        <p:spPr>
          <a:xfrm>
            <a:off x="457200" y="160020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60" name="PlaceHolder 3"/>
          <p:cNvSpPr>
            <a:spLocks noGrp="1"/>
          </p:cNvSpPr>
          <p:nvPr>
            <p:ph type="body"/>
          </p:nvPr>
        </p:nvSpPr>
        <p:spPr>
          <a:xfrm>
            <a:off x="4283640" y="1600200"/>
            <a:ext cx="3643920" cy="48733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61" name="PlaceHolder 4"/>
          <p:cNvSpPr>
            <a:spLocks noGrp="1"/>
          </p:cNvSpPr>
          <p:nvPr>
            <p:ph type="body"/>
          </p:nvPr>
        </p:nvSpPr>
        <p:spPr>
          <a:xfrm>
            <a:off x="457200" y="414612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4680"/>
            <a:ext cx="7467120" cy="114264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3" name="PlaceHolder 2"/>
          <p:cNvSpPr>
            <a:spLocks noGrp="1"/>
          </p:cNvSpPr>
          <p:nvPr>
            <p:ph type="subTitle"/>
          </p:nvPr>
        </p:nvSpPr>
        <p:spPr>
          <a:xfrm>
            <a:off x="457200" y="1600200"/>
            <a:ext cx="7467120" cy="48733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7467120" cy="114264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63" name="PlaceHolder 2"/>
          <p:cNvSpPr>
            <a:spLocks noGrp="1"/>
          </p:cNvSpPr>
          <p:nvPr>
            <p:ph type="body"/>
          </p:nvPr>
        </p:nvSpPr>
        <p:spPr>
          <a:xfrm>
            <a:off x="457200" y="1600200"/>
            <a:ext cx="3643920" cy="48733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64" name="PlaceHolder 3"/>
          <p:cNvSpPr>
            <a:spLocks noGrp="1"/>
          </p:cNvSpPr>
          <p:nvPr>
            <p:ph type="body"/>
          </p:nvPr>
        </p:nvSpPr>
        <p:spPr>
          <a:xfrm>
            <a:off x="4283640" y="160020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65" name="PlaceHolder 4"/>
          <p:cNvSpPr>
            <a:spLocks noGrp="1"/>
          </p:cNvSpPr>
          <p:nvPr>
            <p:ph type="body"/>
          </p:nvPr>
        </p:nvSpPr>
        <p:spPr>
          <a:xfrm>
            <a:off x="4283640" y="414612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7467120" cy="114264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67" name="PlaceHolder 2"/>
          <p:cNvSpPr>
            <a:spLocks noGrp="1"/>
          </p:cNvSpPr>
          <p:nvPr>
            <p:ph type="body"/>
          </p:nvPr>
        </p:nvSpPr>
        <p:spPr>
          <a:xfrm>
            <a:off x="457200" y="160020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68" name="PlaceHolder 3"/>
          <p:cNvSpPr>
            <a:spLocks noGrp="1"/>
          </p:cNvSpPr>
          <p:nvPr>
            <p:ph type="body"/>
          </p:nvPr>
        </p:nvSpPr>
        <p:spPr>
          <a:xfrm>
            <a:off x="4283640" y="160020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69" name="PlaceHolder 4"/>
          <p:cNvSpPr>
            <a:spLocks noGrp="1"/>
          </p:cNvSpPr>
          <p:nvPr>
            <p:ph type="body"/>
          </p:nvPr>
        </p:nvSpPr>
        <p:spPr>
          <a:xfrm>
            <a:off x="457200" y="4146120"/>
            <a:ext cx="74671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7467120" cy="114264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71" name="PlaceHolder 2"/>
          <p:cNvSpPr>
            <a:spLocks noGrp="1"/>
          </p:cNvSpPr>
          <p:nvPr>
            <p:ph type="body"/>
          </p:nvPr>
        </p:nvSpPr>
        <p:spPr>
          <a:xfrm>
            <a:off x="457200" y="1600200"/>
            <a:ext cx="74671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72" name="PlaceHolder 3"/>
          <p:cNvSpPr>
            <a:spLocks noGrp="1"/>
          </p:cNvSpPr>
          <p:nvPr>
            <p:ph type="body"/>
          </p:nvPr>
        </p:nvSpPr>
        <p:spPr>
          <a:xfrm>
            <a:off x="457200" y="4146120"/>
            <a:ext cx="74671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4680"/>
            <a:ext cx="7467120" cy="114264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74" name="PlaceHolder 2"/>
          <p:cNvSpPr>
            <a:spLocks noGrp="1"/>
          </p:cNvSpPr>
          <p:nvPr>
            <p:ph type="body"/>
          </p:nvPr>
        </p:nvSpPr>
        <p:spPr>
          <a:xfrm>
            <a:off x="457200" y="160020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75" name="PlaceHolder 3"/>
          <p:cNvSpPr>
            <a:spLocks noGrp="1"/>
          </p:cNvSpPr>
          <p:nvPr>
            <p:ph type="body"/>
          </p:nvPr>
        </p:nvSpPr>
        <p:spPr>
          <a:xfrm>
            <a:off x="4283640" y="160020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76" name="PlaceHolder 4"/>
          <p:cNvSpPr>
            <a:spLocks noGrp="1"/>
          </p:cNvSpPr>
          <p:nvPr>
            <p:ph type="body"/>
          </p:nvPr>
        </p:nvSpPr>
        <p:spPr>
          <a:xfrm>
            <a:off x="457200" y="414612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77" name="PlaceHolder 5"/>
          <p:cNvSpPr>
            <a:spLocks noGrp="1"/>
          </p:cNvSpPr>
          <p:nvPr>
            <p:ph type="body"/>
          </p:nvPr>
        </p:nvSpPr>
        <p:spPr>
          <a:xfrm>
            <a:off x="4283640" y="414612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4680"/>
            <a:ext cx="7467120" cy="114264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79" name="PlaceHolder 2"/>
          <p:cNvSpPr>
            <a:spLocks noGrp="1"/>
          </p:cNvSpPr>
          <p:nvPr>
            <p:ph type="body"/>
          </p:nvPr>
        </p:nvSpPr>
        <p:spPr>
          <a:xfrm>
            <a:off x="457200" y="1600200"/>
            <a:ext cx="240408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80" name="PlaceHolder 3"/>
          <p:cNvSpPr>
            <a:spLocks noGrp="1"/>
          </p:cNvSpPr>
          <p:nvPr>
            <p:ph type="body"/>
          </p:nvPr>
        </p:nvSpPr>
        <p:spPr>
          <a:xfrm>
            <a:off x="2981880" y="1600200"/>
            <a:ext cx="240408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81" name="PlaceHolder 4"/>
          <p:cNvSpPr>
            <a:spLocks noGrp="1"/>
          </p:cNvSpPr>
          <p:nvPr>
            <p:ph type="body"/>
          </p:nvPr>
        </p:nvSpPr>
        <p:spPr>
          <a:xfrm>
            <a:off x="5506560" y="1600200"/>
            <a:ext cx="240408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82" name="PlaceHolder 5"/>
          <p:cNvSpPr>
            <a:spLocks noGrp="1"/>
          </p:cNvSpPr>
          <p:nvPr>
            <p:ph type="body"/>
          </p:nvPr>
        </p:nvSpPr>
        <p:spPr>
          <a:xfrm>
            <a:off x="457200" y="4146120"/>
            <a:ext cx="240408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83" name="PlaceHolder 6"/>
          <p:cNvSpPr>
            <a:spLocks noGrp="1"/>
          </p:cNvSpPr>
          <p:nvPr>
            <p:ph type="body"/>
          </p:nvPr>
        </p:nvSpPr>
        <p:spPr>
          <a:xfrm>
            <a:off x="2981880" y="4146120"/>
            <a:ext cx="240408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84" name="PlaceHolder 7"/>
          <p:cNvSpPr>
            <a:spLocks noGrp="1"/>
          </p:cNvSpPr>
          <p:nvPr>
            <p:ph type="body"/>
          </p:nvPr>
        </p:nvSpPr>
        <p:spPr>
          <a:xfrm>
            <a:off x="5506560" y="4146120"/>
            <a:ext cx="240408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4680"/>
            <a:ext cx="7467120" cy="114264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97" name="PlaceHolder 2"/>
          <p:cNvSpPr>
            <a:spLocks noGrp="1"/>
          </p:cNvSpPr>
          <p:nvPr>
            <p:ph type="subTitle"/>
          </p:nvPr>
        </p:nvSpPr>
        <p:spPr>
          <a:xfrm>
            <a:off x="457200" y="1600200"/>
            <a:ext cx="7467120" cy="48733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4680"/>
            <a:ext cx="7467120" cy="114264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99" name="PlaceHolder 2"/>
          <p:cNvSpPr>
            <a:spLocks noGrp="1"/>
          </p:cNvSpPr>
          <p:nvPr>
            <p:ph type="body"/>
          </p:nvPr>
        </p:nvSpPr>
        <p:spPr>
          <a:xfrm>
            <a:off x="457200" y="1600200"/>
            <a:ext cx="7467120" cy="48733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4680"/>
            <a:ext cx="7467120" cy="114264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101" name="PlaceHolder 2"/>
          <p:cNvSpPr>
            <a:spLocks noGrp="1"/>
          </p:cNvSpPr>
          <p:nvPr>
            <p:ph type="body"/>
          </p:nvPr>
        </p:nvSpPr>
        <p:spPr>
          <a:xfrm>
            <a:off x="457200" y="1600200"/>
            <a:ext cx="3643920" cy="48733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02" name="PlaceHolder 3"/>
          <p:cNvSpPr>
            <a:spLocks noGrp="1"/>
          </p:cNvSpPr>
          <p:nvPr>
            <p:ph type="body"/>
          </p:nvPr>
        </p:nvSpPr>
        <p:spPr>
          <a:xfrm>
            <a:off x="4283640" y="1600200"/>
            <a:ext cx="3643920" cy="48733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4680"/>
            <a:ext cx="7467120" cy="1142640"/>
          </a:xfrm>
          <a:prstGeom prst="rect">
            <a:avLst/>
          </a:prstGeom>
        </p:spPr>
        <p:txBody>
          <a:bodyPr lIns="0" rIns="0" tIns="0" bIns="0" anchor="ctr">
            <a:noAutofit/>
          </a:bodyPr>
          <a:p>
            <a:endParaRPr b="0" lang="en-US" sz="1800" spc="-1" strike="noStrike">
              <a:solidFill>
                <a:srgbClr val="000000"/>
              </a:solidFill>
              <a:latin typeface="Century Schoolboo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4680"/>
            <a:ext cx="7467120" cy="114264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5" name="PlaceHolder 2"/>
          <p:cNvSpPr>
            <a:spLocks noGrp="1"/>
          </p:cNvSpPr>
          <p:nvPr>
            <p:ph type="body"/>
          </p:nvPr>
        </p:nvSpPr>
        <p:spPr>
          <a:xfrm>
            <a:off x="457200" y="1600200"/>
            <a:ext cx="7467120" cy="48733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457200" y="274680"/>
            <a:ext cx="7467120" cy="52977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4680"/>
            <a:ext cx="7467120" cy="114264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106" name="PlaceHolder 2"/>
          <p:cNvSpPr>
            <a:spLocks noGrp="1"/>
          </p:cNvSpPr>
          <p:nvPr>
            <p:ph type="body"/>
          </p:nvPr>
        </p:nvSpPr>
        <p:spPr>
          <a:xfrm>
            <a:off x="457200" y="160020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07" name="PlaceHolder 3"/>
          <p:cNvSpPr>
            <a:spLocks noGrp="1"/>
          </p:cNvSpPr>
          <p:nvPr>
            <p:ph type="body"/>
          </p:nvPr>
        </p:nvSpPr>
        <p:spPr>
          <a:xfrm>
            <a:off x="4283640" y="1600200"/>
            <a:ext cx="3643920" cy="48733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08" name="PlaceHolder 4"/>
          <p:cNvSpPr>
            <a:spLocks noGrp="1"/>
          </p:cNvSpPr>
          <p:nvPr>
            <p:ph type="body"/>
          </p:nvPr>
        </p:nvSpPr>
        <p:spPr>
          <a:xfrm>
            <a:off x="457200" y="414612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4680"/>
            <a:ext cx="7467120" cy="114264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110" name="PlaceHolder 2"/>
          <p:cNvSpPr>
            <a:spLocks noGrp="1"/>
          </p:cNvSpPr>
          <p:nvPr>
            <p:ph type="body"/>
          </p:nvPr>
        </p:nvSpPr>
        <p:spPr>
          <a:xfrm>
            <a:off x="457200" y="1600200"/>
            <a:ext cx="3643920" cy="48733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11" name="PlaceHolder 3"/>
          <p:cNvSpPr>
            <a:spLocks noGrp="1"/>
          </p:cNvSpPr>
          <p:nvPr>
            <p:ph type="body"/>
          </p:nvPr>
        </p:nvSpPr>
        <p:spPr>
          <a:xfrm>
            <a:off x="4283640" y="160020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12" name="PlaceHolder 4"/>
          <p:cNvSpPr>
            <a:spLocks noGrp="1"/>
          </p:cNvSpPr>
          <p:nvPr>
            <p:ph type="body"/>
          </p:nvPr>
        </p:nvSpPr>
        <p:spPr>
          <a:xfrm>
            <a:off x="4283640" y="414612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74680"/>
            <a:ext cx="7467120" cy="114264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114" name="PlaceHolder 2"/>
          <p:cNvSpPr>
            <a:spLocks noGrp="1"/>
          </p:cNvSpPr>
          <p:nvPr>
            <p:ph type="body"/>
          </p:nvPr>
        </p:nvSpPr>
        <p:spPr>
          <a:xfrm>
            <a:off x="457200" y="160020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15" name="PlaceHolder 3"/>
          <p:cNvSpPr>
            <a:spLocks noGrp="1"/>
          </p:cNvSpPr>
          <p:nvPr>
            <p:ph type="body"/>
          </p:nvPr>
        </p:nvSpPr>
        <p:spPr>
          <a:xfrm>
            <a:off x="4283640" y="160020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16" name="PlaceHolder 4"/>
          <p:cNvSpPr>
            <a:spLocks noGrp="1"/>
          </p:cNvSpPr>
          <p:nvPr>
            <p:ph type="body"/>
          </p:nvPr>
        </p:nvSpPr>
        <p:spPr>
          <a:xfrm>
            <a:off x="457200" y="4146120"/>
            <a:ext cx="74671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4680"/>
            <a:ext cx="7467120" cy="114264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118" name="PlaceHolder 2"/>
          <p:cNvSpPr>
            <a:spLocks noGrp="1"/>
          </p:cNvSpPr>
          <p:nvPr>
            <p:ph type="body"/>
          </p:nvPr>
        </p:nvSpPr>
        <p:spPr>
          <a:xfrm>
            <a:off x="457200" y="1600200"/>
            <a:ext cx="74671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19" name="PlaceHolder 3"/>
          <p:cNvSpPr>
            <a:spLocks noGrp="1"/>
          </p:cNvSpPr>
          <p:nvPr>
            <p:ph type="body"/>
          </p:nvPr>
        </p:nvSpPr>
        <p:spPr>
          <a:xfrm>
            <a:off x="457200" y="4146120"/>
            <a:ext cx="74671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4680"/>
            <a:ext cx="7467120" cy="114264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121" name="PlaceHolder 2"/>
          <p:cNvSpPr>
            <a:spLocks noGrp="1"/>
          </p:cNvSpPr>
          <p:nvPr>
            <p:ph type="body"/>
          </p:nvPr>
        </p:nvSpPr>
        <p:spPr>
          <a:xfrm>
            <a:off x="457200" y="160020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22" name="PlaceHolder 3"/>
          <p:cNvSpPr>
            <a:spLocks noGrp="1"/>
          </p:cNvSpPr>
          <p:nvPr>
            <p:ph type="body"/>
          </p:nvPr>
        </p:nvSpPr>
        <p:spPr>
          <a:xfrm>
            <a:off x="4283640" y="160020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23" name="PlaceHolder 4"/>
          <p:cNvSpPr>
            <a:spLocks noGrp="1"/>
          </p:cNvSpPr>
          <p:nvPr>
            <p:ph type="body"/>
          </p:nvPr>
        </p:nvSpPr>
        <p:spPr>
          <a:xfrm>
            <a:off x="457200" y="414612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24" name="PlaceHolder 5"/>
          <p:cNvSpPr>
            <a:spLocks noGrp="1"/>
          </p:cNvSpPr>
          <p:nvPr>
            <p:ph type="body"/>
          </p:nvPr>
        </p:nvSpPr>
        <p:spPr>
          <a:xfrm>
            <a:off x="4283640" y="414612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4680"/>
            <a:ext cx="7467120" cy="114264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126" name="PlaceHolder 2"/>
          <p:cNvSpPr>
            <a:spLocks noGrp="1"/>
          </p:cNvSpPr>
          <p:nvPr>
            <p:ph type="body"/>
          </p:nvPr>
        </p:nvSpPr>
        <p:spPr>
          <a:xfrm>
            <a:off x="457200" y="1600200"/>
            <a:ext cx="240408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27" name="PlaceHolder 3"/>
          <p:cNvSpPr>
            <a:spLocks noGrp="1"/>
          </p:cNvSpPr>
          <p:nvPr>
            <p:ph type="body"/>
          </p:nvPr>
        </p:nvSpPr>
        <p:spPr>
          <a:xfrm>
            <a:off x="2981880" y="1600200"/>
            <a:ext cx="240408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28" name="PlaceHolder 4"/>
          <p:cNvSpPr>
            <a:spLocks noGrp="1"/>
          </p:cNvSpPr>
          <p:nvPr>
            <p:ph type="body"/>
          </p:nvPr>
        </p:nvSpPr>
        <p:spPr>
          <a:xfrm>
            <a:off x="5506560" y="1600200"/>
            <a:ext cx="240408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29" name="PlaceHolder 5"/>
          <p:cNvSpPr>
            <a:spLocks noGrp="1"/>
          </p:cNvSpPr>
          <p:nvPr>
            <p:ph type="body"/>
          </p:nvPr>
        </p:nvSpPr>
        <p:spPr>
          <a:xfrm>
            <a:off x="457200" y="4146120"/>
            <a:ext cx="240408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30" name="PlaceHolder 6"/>
          <p:cNvSpPr>
            <a:spLocks noGrp="1"/>
          </p:cNvSpPr>
          <p:nvPr>
            <p:ph type="body"/>
          </p:nvPr>
        </p:nvSpPr>
        <p:spPr>
          <a:xfrm>
            <a:off x="2981880" y="4146120"/>
            <a:ext cx="240408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31" name="PlaceHolder 7"/>
          <p:cNvSpPr>
            <a:spLocks noGrp="1"/>
          </p:cNvSpPr>
          <p:nvPr>
            <p:ph type="body"/>
          </p:nvPr>
        </p:nvSpPr>
        <p:spPr>
          <a:xfrm>
            <a:off x="5506560" y="4146120"/>
            <a:ext cx="240408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4680"/>
            <a:ext cx="7467120" cy="114264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7" name="PlaceHolder 2"/>
          <p:cNvSpPr>
            <a:spLocks noGrp="1"/>
          </p:cNvSpPr>
          <p:nvPr>
            <p:ph type="body"/>
          </p:nvPr>
        </p:nvSpPr>
        <p:spPr>
          <a:xfrm>
            <a:off x="457200" y="1600200"/>
            <a:ext cx="3643920" cy="48733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8" name="PlaceHolder 3"/>
          <p:cNvSpPr>
            <a:spLocks noGrp="1"/>
          </p:cNvSpPr>
          <p:nvPr>
            <p:ph type="body"/>
          </p:nvPr>
        </p:nvSpPr>
        <p:spPr>
          <a:xfrm>
            <a:off x="4283640" y="1600200"/>
            <a:ext cx="3643920" cy="48733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7467120" cy="1142640"/>
          </a:xfrm>
          <a:prstGeom prst="rect">
            <a:avLst/>
          </a:prstGeom>
        </p:spPr>
        <p:txBody>
          <a:bodyPr lIns="0" rIns="0" tIns="0" bIns="0" anchor="ctr">
            <a:noAutofit/>
          </a:bodyPr>
          <a:p>
            <a:endParaRPr b="0" lang="en-US" sz="1800" spc="-1" strike="noStrike">
              <a:solidFill>
                <a:srgbClr val="000000"/>
              </a:solidFill>
              <a:latin typeface="Century School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4680"/>
            <a:ext cx="7467120" cy="52977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4680"/>
            <a:ext cx="7467120" cy="114264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12" name="PlaceHolder 2"/>
          <p:cNvSpPr>
            <a:spLocks noGrp="1"/>
          </p:cNvSpPr>
          <p:nvPr>
            <p:ph type="body"/>
          </p:nvPr>
        </p:nvSpPr>
        <p:spPr>
          <a:xfrm>
            <a:off x="457200" y="160020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3" name="PlaceHolder 3"/>
          <p:cNvSpPr>
            <a:spLocks noGrp="1"/>
          </p:cNvSpPr>
          <p:nvPr>
            <p:ph type="body"/>
          </p:nvPr>
        </p:nvSpPr>
        <p:spPr>
          <a:xfrm>
            <a:off x="4283640" y="1600200"/>
            <a:ext cx="3643920" cy="48733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4" name="PlaceHolder 4"/>
          <p:cNvSpPr>
            <a:spLocks noGrp="1"/>
          </p:cNvSpPr>
          <p:nvPr>
            <p:ph type="body"/>
          </p:nvPr>
        </p:nvSpPr>
        <p:spPr>
          <a:xfrm>
            <a:off x="457200" y="414612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4680"/>
            <a:ext cx="7467120" cy="114264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16" name="PlaceHolder 2"/>
          <p:cNvSpPr>
            <a:spLocks noGrp="1"/>
          </p:cNvSpPr>
          <p:nvPr>
            <p:ph type="body"/>
          </p:nvPr>
        </p:nvSpPr>
        <p:spPr>
          <a:xfrm>
            <a:off x="457200" y="1600200"/>
            <a:ext cx="3643920" cy="48733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7" name="PlaceHolder 3"/>
          <p:cNvSpPr>
            <a:spLocks noGrp="1"/>
          </p:cNvSpPr>
          <p:nvPr>
            <p:ph type="body"/>
          </p:nvPr>
        </p:nvSpPr>
        <p:spPr>
          <a:xfrm>
            <a:off x="4283640" y="160020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18" name="PlaceHolder 4"/>
          <p:cNvSpPr>
            <a:spLocks noGrp="1"/>
          </p:cNvSpPr>
          <p:nvPr>
            <p:ph type="body"/>
          </p:nvPr>
        </p:nvSpPr>
        <p:spPr>
          <a:xfrm>
            <a:off x="4283640" y="414612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4680"/>
            <a:ext cx="7467120" cy="114264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20" name="PlaceHolder 2"/>
          <p:cNvSpPr>
            <a:spLocks noGrp="1"/>
          </p:cNvSpPr>
          <p:nvPr>
            <p:ph type="body"/>
          </p:nvPr>
        </p:nvSpPr>
        <p:spPr>
          <a:xfrm>
            <a:off x="457200" y="160020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21" name="PlaceHolder 3"/>
          <p:cNvSpPr>
            <a:spLocks noGrp="1"/>
          </p:cNvSpPr>
          <p:nvPr>
            <p:ph type="body"/>
          </p:nvPr>
        </p:nvSpPr>
        <p:spPr>
          <a:xfrm>
            <a:off x="4283640" y="1600200"/>
            <a:ext cx="36439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
        <p:nvSpPr>
          <p:cNvPr id="22" name="PlaceHolder 4"/>
          <p:cNvSpPr>
            <a:spLocks noGrp="1"/>
          </p:cNvSpPr>
          <p:nvPr>
            <p:ph type="body"/>
          </p:nvPr>
        </p:nvSpPr>
        <p:spPr>
          <a:xfrm>
            <a:off x="457200" y="4146120"/>
            <a:ext cx="7467120" cy="2324520"/>
          </a:xfrm>
          <a:prstGeom prst="rect">
            <a:avLst/>
          </a:prstGeom>
        </p:spPr>
        <p:txBody>
          <a:bodyPr lIns="0" rIns="0" tIns="0" bIns="0">
            <a:normAutofit/>
          </a:bodyPr>
          <a:p>
            <a:endParaRPr b="0" lang="en-US" sz="2400" spc="-1" strike="noStrike">
              <a:solidFill>
                <a:srgbClr val="000000"/>
              </a:solidFill>
              <a:latin typeface="Century School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8880" cy="114228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Straight Connector 15"/>
          <p:cNvSpPr/>
          <p:nvPr/>
        </p:nvSpPr>
        <p:spPr>
          <a:xfrm>
            <a:off x="8762760" y="0"/>
            <a:ext cx="0" cy="6858000"/>
          </a:xfrm>
          <a:prstGeom prst="line">
            <a:avLst/>
          </a:prstGeom>
          <a:ln w="38100">
            <a:solidFill>
              <a:srgbClr val="fe8637">
                <a:tint val="60000"/>
                <a:alpha val="93000"/>
              </a:srgbClr>
            </a:solidFill>
            <a:round/>
          </a:ln>
        </p:spPr>
        <p:style>
          <a:lnRef idx="0"/>
          <a:fillRef idx="0"/>
          <a:effectRef idx="0"/>
          <a:fontRef idx="minor"/>
        </p:style>
      </p:sp>
      <p:sp>
        <p:nvSpPr>
          <p:cNvPr id="39" name="Straight Connector 6"/>
          <p:cNvSpPr/>
          <p:nvPr/>
        </p:nvSpPr>
        <p:spPr>
          <a:xfrm>
            <a:off x="75960" y="0"/>
            <a:ext cx="0" cy="6858000"/>
          </a:xfrm>
          <a:prstGeom prst="line">
            <a:avLst/>
          </a:prstGeom>
          <a:ln w="57150">
            <a:solidFill>
              <a:srgbClr val="fe8637">
                <a:tint val="60000"/>
              </a:srgbClr>
            </a:solidFill>
            <a:round/>
          </a:ln>
        </p:spPr>
        <p:style>
          <a:lnRef idx="0"/>
          <a:fillRef idx="0"/>
          <a:effectRef idx="0"/>
          <a:fontRef idx="minor"/>
        </p:style>
      </p:sp>
      <p:sp>
        <p:nvSpPr>
          <p:cNvPr id="40" name="Straight Connector 8"/>
          <p:cNvSpPr/>
          <p:nvPr/>
        </p:nvSpPr>
        <p:spPr>
          <a:xfrm>
            <a:off x="8991360" y="0"/>
            <a:ext cx="0" cy="6858000"/>
          </a:xfrm>
          <a:prstGeom prst="line">
            <a:avLst/>
          </a:prstGeom>
          <a:ln w="19050">
            <a:solidFill>
              <a:srgbClr val="fe8637"/>
            </a:solidFill>
            <a:round/>
          </a:ln>
        </p:spPr>
        <p:style>
          <a:lnRef idx="0"/>
          <a:fillRef idx="0"/>
          <a:effectRef idx="0"/>
          <a:fontRef idx="minor"/>
        </p:style>
      </p:sp>
      <p:sp>
        <p:nvSpPr>
          <p:cNvPr id="41" name="Rectangle 9"/>
          <p:cNvSpPr/>
          <p:nvPr/>
        </p:nvSpPr>
        <p:spPr>
          <a:xfrm>
            <a:off x="8839080" y="0"/>
            <a:ext cx="304560" cy="6857640"/>
          </a:xfrm>
          <a:prstGeom prst="rect">
            <a:avLst/>
          </a:prstGeom>
          <a:solidFill>
            <a:schemeClr val="accent1">
              <a:tint val="60000"/>
              <a:alpha val="87000"/>
            </a:schemeClr>
          </a:solidFill>
          <a:ln w="38100">
            <a:noFill/>
          </a:ln>
          <a:effectLst>
            <a:outerShdw blurRad="50760" dir="5400000" dist="24840" rotWithShape="0">
              <a:srgbClr val="000000">
                <a:alpha val="40000"/>
              </a:srgbClr>
            </a:outerShdw>
          </a:effectLst>
        </p:spPr>
        <p:style>
          <a:lnRef idx="3">
            <a:schemeClr val="lt1"/>
          </a:lnRef>
          <a:fillRef idx="1">
            <a:schemeClr val="accent1"/>
          </a:fillRef>
          <a:effectRef idx="1">
            <a:schemeClr val="accent1"/>
          </a:effectRef>
          <a:fontRef idx="minor"/>
        </p:style>
      </p:sp>
      <p:sp>
        <p:nvSpPr>
          <p:cNvPr id="42" name="Straight Connector 10"/>
          <p:cNvSpPr/>
          <p:nvPr/>
        </p:nvSpPr>
        <p:spPr>
          <a:xfrm>
            <a:off x="8915400" y="0"/>
            <a:ext cx="0" cy="6858000"/>
          </a:xfrm>
          <a:prstGeom prst="line">
            <a:avLst/>
          </a:prstGeom>
          <a:ln w="9525">
            <a:solidFill>
              <a:srgbClr val="fe8637"/>
            </a:solidFill>
            <a:round/>
          </a:ln>
        </p:spPr>
        <p:style>
          <a:lnRef idx="0"/>
          <a:fillRef idx="0"/>
          <a:effectRef idx="0"/>
          <a:fontRef idx="minor"/>
        </p:style>
      </p:sp>
      <p:sp>
        <p:nvSpPr>
          <p:cNvPr id="43" name="Oval 11"/>
          <p:cNvSpPr/>
          <p:nvPr/>
        </p:nvSpPr>
        <p:spPr>
          <a:xfrm>
            <a:off x="8156520" y="5715000"/>
            <a:ext cx="548280" cy="548280"/>
          </a:xfrm>
          <a:prstGeom prst="ellipse">
            <a:avLst/>
          </a:prstGeom>
          <a:solidFill>
            <a:srgbClr val="fe8637"/>
          </a:solidFill>
          <a:ln w="38100">
            <a:noFill/>
          </a:ln>
          <a:effectLst>
            <a:outerShdw blurRad="50760" dir="5400000" dist="24840" rotWithShape="0">
              <a:srgbClr val="000000">
                <a:alpha val="40000"/>
              </a:srgbClr>
            </a:outerShdw>
          </a:effectLst>
        </p:spPr>
        <p:style>
          <a:lnRef idx="3">
            <a:schemeClr val="lt1"/>
          </a:lnRef>
          <a:fillRef idx="1">
            <a:schemeClr val="accent1"/>
          </a:fillRef>
          <a:effectRef idx="1">
            <a:schemeClr val="accent1"/>
          </a:effectRef>
          <a:fontRef idx="minor"/>
        </p:style>
      </p:sp>
      <p:sp>
        <p:nvSpPr>
          <p:cNvPr id="44" name="PlaceHolder 1"/>
          <p:cNvSpPr>
            <a:spLocks noGrp="1"/>
          </p:cNvSpPr>
          <p:nvPr>
            <p:ph type="dt"/>
          </p:nvPr>
        </p:nvSpPr>
        <p:spPr>
          <a:xfrm rot="5400000">
            <a:off x="7589520" y="1081800"/>
            <a:ext cx="2011320" cy="383760"/>
          </a:xfrm>
          <a:prstGeom prst="rect">
            <a:avLst/>
          </a:prstGeom>
        </p:spPr>
        <p:txBody>
          <a:bodyPr lIns="90000" rIns="90000" tIns="45000" bIns="45000" anchor="ctr">
            <a:noAutofit/>
          </a:bodyPr>
          <a:p>
            <a:pPr algn="r">
              <a:lnSpc>
                <a:spcPct val="100000"/>
              </a:lnSpc>
            </a:pPr>
            <a:fld id="{8EA87448-4E33-4E56-B547-D293144D7B71}" type="datetime">
              <a:rPr b="0" lang="en-IN" sz="1200" spc="-1" strike="noStrike">
                <a:solidFill>
                  <a:srgbClr val="8b8b8b"/>
                </a:solidFill>
                <a:latin typeface="Calibri"/>
              </a:rPr>
              <a:t>05/06/21</a:t>
            </a:fld>
            <a:endParaRPr b="0" lang="en-IN" sz="1200" spc="-1" strike="noStrike">
              <a:latin typeface="Times New Roman"/>
            </a:endParaRPr>
          </a:p>
        </p:txBody>
      </p:sp>
      <p:sp>
        <p:nvSpPr>
          <p:cNvPr id="45" name="PlaceHolder 2"/>
          <p:cNvSpPr>
            <a:spLocks noGrp="1"/>
          </p:cNvSpPr>
          <p:nvPr>
            <p:ph type="ftr"/>
          </p:nvPr>
        </p:nvSpPr>
        <p:spPr>
          <a:xfrm rot="5400000">
            <a:off x="6990480" y="3737160"/>
            <a:ext cx="3200040" cy="365400"/>
          </a:xfrm>
          <a:prstGeom prst="rect">
            <a:avLst/>
          </a:prstGeom>
        </p:spPr>
        <p:txBody>
          <a:bodyPr lIns="90000" rIns="90000" tIns="45000" bIns="45000" anchor="ctr">
            <a:noAutofit/>
          </a:bodyPr>
          <a:p>
            <a:endParaRPr b="0" lang="en-IN" sz="2400" spc="-1" strike="noStrike">
              <a:latin typeface="Times New Roman"/>
            </a:endParaRPr>
          </a:p>
        </p:txBody>
      </p:sp>
      <p:sp>
        <p:nvSpPr>
          <p:cNvPr id="46" name="PlaceHolder 3"/>
          <p:cNvSpPr>
            <a:spLocks noGrp="1"/>
          </p:cNvSpPr>
          <p:nvPr>
            <p:ph type="sldNum"/>
          </p:nvPr>
        </p:nvSpPr>
        <p:spPr>
          <a:xfrm>
            <a:off x="8129160" y="5734080"/>
            <a:ext cx="609120" cy="520920"/>
          </a:xfrm>
          <a:prstGeom prst="rect">
            <a:avLst/>
          </a:prstGeom>
        </p:spPr>
        <p:txBody>
          <a:bodyPr lIns="90000" rIns="90000" tIns="45000" bIns="45000" anchor="ctr">
            <a:noAutofit/>
          </a:bodyPr>
          <a:p>
            <a:pPr algn="r">
              <a:lnSpc>
                <a:spcPct val="100000"/>
              </a:lnSpc>
            </a:pPr>
            <a:fld id="{2EDC3FEA-167E-4FDC-9235-ECB4C62444FD}" type="slidenum">
              <a:rPr b="0" lang="en-IN" sz="1200" spc="-1" strike="noStrike">
                <a:solidFill>
                  <a:srgbClr val="8b8b8b"/>
                </a:solidFill>
                <a:latin typeface="Calibri"/>
              </a:rPr>
              <a:t>&lt;number&gt;</a:t>
            </a:fld>
            <a:endParaRPr b="0" lang="en-IN" sz="1200" spc="-1" strike="noStrike">
              <a:latin typeface="Times New Roman"/>
            </a:endParaRPr>
          </a:p>
        </p:txBody>
      </p:sp>
      <p:sp>
        <p:nvSpPr>
          <p:cNvPr id="47" name="PlaceHolder 4"/>
          <p:cNvSpPr>
            <a:spLocks noGrp="1"/>
          </p:cNvSpPr>
          <p:nvPr>
            <p:ph type="title"/>
          </p:nvPr>
        </p:nvSpPr>
        <p:spPr>
          <a:xfrm>
            <a:off x="457200" y="273600"/>
            <a:ext cx="8229240" cy="1144800"/>
          </a:xfrm>
          <a:prstGeom prst="rect">
            <a:avLst/>
          </a:prstGeom>
        </p:spPr>
        <p:txBody>
          <a:bodyPr lIns="0" rIns="0" tIns="0" bIns="0" anchor="ctr">
            <a:noAutofit/>
          </a:bodyPr>
          <a:p>
            <a:r>
              <a:rPr b="0" lang="en-US" sz="1800" spc="-1" strike="noStrike">
                <a:solidFill>
                  <a:srgbClr val="000000"/>
                </a:solidFill>
                <a:latin typeface="Century Schoolbook"/>
              </a:rPr>
              <a:t>Click to edit the title text format</a:t>
            </a:r>
            <a:endParaRPr b="0" lang="en-US" sz="1800" spc="-1" strike="noStrike">
              <a:solidFill>
                <a:srgbClr val="000000"/>
              </a:solidFill>
              <a:latin typeface="Century Schoolbook"/>
            </a:endParaRPr>
          </a:p>
        </p:txBody>
      </p:sp>
      <p:sp>
        <p:nvSpPr>
          <p:cNvPr id="48"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Century Schoolbook"/>
              </a:rPr>
              <a:t>Click to edit the outline text format</a:t>
            </a:r>
            <a:endParaRPr b="0" lang="en-US" sz="2400" spc="-1" strike="noStrike">
              <a:solidFill>
                <a:srgbClr val="000000"/>
              </a:solidFill>
              <a:latin typeface="Century Schoolbook"/>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Century Schoolbook"/>
              </a:rPr>
              <a:t>Second Outline Level</a:t>
            </a:r>
            <a:endParaRPr b="0" lang="en-US" sz="1800" spc="-1" strike="noStrike">
              <a:solidFill>
                <a:srgbClr val="000000"/>
              </a:solidFill>
              <a:latin typeface="Century Schoolbook"/>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entury Schoolbook"/>
              </a:rPr>
              <a:t>Third Outline Level</a:t>
            </a:r>
            <a:endParaRPr b="0" lang="en-US" sz="1800" spc="-1" strike="noStrike">
              <a:solidFill>
                <a:srgbClr val="000000"/>
              </a:solidFill>
              <a:latin typeface="Century Schoolbook"/>
            </a:endParaRPr>
          </a:p>
          <a:p>
            <a:pPr lvl="3" marL="1728000" indent="-216000">
              <a:spcBef>
                <a:spcPts val="567"/>
              </a:spcBef>
              <a:buClr>
                <a:srgbClr val="000000"/>
              </a:buClr>
              <a:buSzPct val="75000"/>
              <a:buFont typeface="Symbol" charset="2"/>
              <a:buChar char=""/>
            </a:pPr>
            <a:r>
              <a:rPr b="0" lang="en-US" sz="1600" spc="-1" strike="noStrike">
                <a:solidFill>
                  <a:srgbClr val="000000"/>
                </a:solidFill>
                <a:latin typeface="Century Schoolbook"/>
              </a:rPr>
              <a:t>Fourth Outline Level</a:t>
            </a:r>
            <a:endParaRPr b="0" lang="en-US" sz="1600" spc="-1" strike="noStrike">
              <a:solidFill>
                <a:srgbClr val="000000"/>
              </a:solidFill>
              <a:latin typeface="Century Schoolbook"/>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entury Schoolbook"/>
              </a:rPr>
              <a:t>Fifth Outline Level</a:t>
            </a:r>
            <a:endParaRPr b="0" lang="en-US" sz="2000" spc="-1" strike="noStrike">
              <a:solidFill>
                <a:srgbClr val="000000"/>
              </a:solidFill>
              <a:latin typeface="Century Schoolbook"/>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entury Schoolbook"/>
              </a:rPr>
              <a:t>Sixth Outline Level</a:t>
            </a:r>
            <a:endParaRPr b="0" lang="en-US" sz="2000" spc="-1" strike="noStrike">
              <a:solidFill>
                <a:srgbClr val="000000"/>
              </a:solidFill>
              <a:latin typeface="Century Schoolbook"/>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entury Schoolbook"/>
              </a:rPr>
              <a:t>Seventh Outline Level</a:t>
            </a:r>
            <a:endParaRPr b="0" lang="en-US" sz="2000" spc="-1" strike="noStrike">
              <a:solidFill>
                <a:srgbClr val="000000"/>
              </a:solidFill>
              <a:latin typeface="Century Schoolbook"/>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Straight Connector 15"/>
          <p:cNvSpPr/>
          <p:nvPr/>
        </p:nvSpPr>
        <p:spPr>
          <a:xfrm>
            <a:off x="8762760" y="0"/>
            <a:ext cx="0" cy="6858000"/>
          </a:xfrm>
          <a:prstGeom prst="line">
            <a:avLst/>
          </a:prstGeom>
          <a:ln w="38100">
            <a:solidFill>
              <a:srgbClr val="fe8637">
                <a:tint val="60000"/>
                <a:alpha val="93000"/>
              </a:srgbClr>
            </a:solidFill>
            <a:round/>
          </a:ln>
        </p:spPr>
        <p:style>
          <a:lnRef idx="0"/>
          <a:fillRef idx="0"/>
          <a:effectRef idx="0"/>
          <a:fontRef idx="minor"/>
        </p:style>
      </p:sp>
      <p:sp>
        <p:nvSpPr>
          <p:cNvPr id="86" name="Straight Connector 6"/>
          <p:cNvSpPr/>
          <p:nvPr/>
        </p:nvSpPr>
        <p:spPr>
          <a:xfrm>
            <a:off x="75960" y="0"/>
            <a:ext cx="0" cy="6858000"/>
          </a:xfrm>
          <a:prstGeom prst="line">
            <a:avLst/>
          </a:prstGeom>
          <a:ln w="57150">
            <a:solidFill>
              <a:srgbClr val="fe8637">
                <a:tint val="60000"/>
              </a:srgbClr>
            </a:solidFill>
            <a:round/>
          </a:ln>
        </p:spPr>
        <p:style>
          <a:lnRef idx="0"/>
          <a:fillRef idx="0"/>
          <a:effectRef idx="0"/>
          <a:fontRef idx="minor"/>
        </p:style>
      </p:sp>
      <p:sp>
        <p:nvSpPr>
          <p:cNvPr id="87" name="Straight Connector 8"/>
          <p:cNvSpPr/>
          <p:nvPr/>
        </p:nvSpPr>
        <p:spPr>
          <a:xfrm>
            <a:off x="8991360" y="0"/>
            <a:ext cx="0" cy="6858000"/>
          </a:xfrm>
          <a:prstGeom prst="line">
            <a:avLst/>
          </a:prstGeom>
          <a:ln w="19050">
            <a:solidFill>
              <a:srgbClr val="fe8637"/>
            </a:solidFill>
            <a:round/>
          </a:ln>
        </p:spPr>
        <p:style>
          <a:lnRef idx="0"/>
          <a:fillRef idx="0"/>
          <a:effectRef idx="0"/>
          <a:fontRef idx="minor"/>
        </p:style>
      </p:sp>
      <p:sp>
        <p:nvSpPr>
          <p:cNvPr id="88" name="Rectangle 9"/>
          <p:cNvSpPr/>
          <p:nvPr/>
        </p:nvSpPr>
        <p:spPr>
          <a:xfrm>
            <a:off x="8839080" y="0"/>
            <a:ext cx="304560" cy="6857640"/>
          </a:xfrm>
          <a:prstGeom prst="rect">
            <a:avLst/>
          </a:prstGeom>
          <a:solidFill>
            <a:schemeClr val="accent1">
              <a:tint val="60000"/>
              <a:alpha val="87000"/>
            </a:schemeClr>
          </a:solidFill>
          <a:ln w="38100">
            <a:noFill/>
          </a:ln>
          <a:effectLst>
            <a:outerShdw blurRad="50760" dir="5400000" dist="24840" rotWithShape="0">
              <a:srgbClr val="000000">
                <a:alpha val="40000"/>
              </a:srgbClr>
            </a:outerShdw>
          </a:effectLst>
        </p:spPr>
        <p:style>
          <a:lnRef idx="3">
            <a:schemeClr val="lt1"/>
          </a:lnRef>
          <a:fillRef idx="1">
            <a:schemeClr val="accent1"/>
          </a:fillRef>
          <a:effectRef idx="1">
            <a:schemeClr val="accent1"/>
          </a:effectRef>
          <a:fontRef idx="minor"/>
        </p:style>
      </p:sp>
      <p:sp>
        <p:nvSpPr>
          <p:cNvPr id="89" name="Straight Connector 10"/>
          <p:cNvSpPr/>
          <p:nvPr/>
        </p:nvSpPr>
        <p:spPr>
          <a:xfrm>
            <a:off x="8915400" y="0"/>
            <a:ext cx="0" cy="6858000"/>
          </a:xfrm>
          <a:prstGeom prst="line">
            <a:avLst/>
          </a:prstGeom>
          <a:ln w="9525">
            <a:solidFill>
              <a:srgbClr val="fe8637"/>
            </a:solidFill>
            <a:round/>
          </a:ln>
        </p:spPr>
        <p:style>
          <a:lnRef idx="0"/>
          <a:fillRef idx="0"/>
          <a:effectRef idx="0"/>
          <a:fontRef idx="minor"/>
        </p:style>
      </p:sp>
      <p:sp>
        <p:nvSpPr>
          <p:cNvPr id="90" name="Oval 11"/>
          <p:cNvSpPr/>
          <p:nvPr/>
        </p:nvSpPr>
        <p:spPr>
          <a:xfrm>
            <a:off x="8156520" y="5715000"/>
            <a:ext cx="548280" cy="548280"/>
          </a:xfrm>
          <a:prstGeom prst="ellipse">
            <a:avLst/>
          </a:prstGeom>
          <a:solidFill>
            <a:srgbClr val="fe8637"/>
          </a:solidFill>
          <a:ln w="38100">
            <a:noFill/>
          </a:ln>
          <a:effectLst>
            <a:outerShdw blurRad="50760" dir="5400000" dist="24840" rotWithShape="0">
              <a:srgbClr val="000000">
                <a:alpha val="40000"/>
              </a:srgbClr>
            </a:outerShdw>
          </a:effectLst>
        </p:spPr>
        <p:style>
          <a:lnRef idx="3">
            <a:schemeClr val="lt1"/>
          </a:lnRef>
          <a:fillRef idx="1">
            <a:schemeClr val="accent1"/>
          </a:fillRef>
          <a:effectRef idx="1">
            <a:schemeClr val="accent1"/>
          </a:effectRef>
          <a:fontRef idx="minor"/>
        </p:style>
      </p:sp>
      <p:sp>
        <p:nvSpPr>
          <p:cNvPr id="91" name="PlaceHolder 1"/>
          <p:cNvSpPr>
            <a:spLocks noGrp="1"/>
          </p:cNvSpPr>
          <p:nvPr>
            <p:ph type="title"/>
          </p:nvPr>
        </p:nvSpPr>
        <p:spPr>
          <a:xfrm>
            <a:off x="457200" y="274680"/>
            <a:ext cx="7467120" cy="1142640"/>
          </a:xfrm>
          <a:prstGeom prst="rect">
            <a:avLst/>
          </a:prstGeom>
        </p:spPr>
        <p:txBody>
          <a:bodyPr lIns="90000" rIns="90000" tIns="45000" bIns="45000" anchor="b">
            <a:noAutofit/>
          </a:bodyPr>
          <a:p>
            <a:pPr>
              <a:lnSpc>
                <a:spcPct val="100000"/>
              </a:lnSpc>
            </a:pPr>
            <a:r>
              <a:rPr b="0" lang="en-US" sz="3000" spc="-1" strike="noStrike" cap="small">
                <a:solidFill>
                  <a:srgbClr val="575f6d"/>
                </a:solidFill>
                <a:latin typeface="Century Schoolbook"/>
              </a:rPr>
              <a:t>Click to edit Master title style</a:t>
            </a:r>
            <a:endParaRPr b="0" lang="en-US" sz="3000" spc="-1" strike="noStrike">
              <a:solidFill>
                <a:srgbClr val="000000"/>
              </a:solidFill>
              <a:latin typeface="Century Schoolbook"/>
            </a:endParaRPr>
          </a:p>
        </p:txBody>
      </p:sp>
      <p:sp>
        <p:nvSpPr>
          <p:cNvPr id="92" name="PlaceHolder 2"/>
          <p:cNvSpPr>
            <a:spLocks noGrp="1"/>
          </p:cNvSpPr>
          <p:nvPr>
            <p:ph type="body"/>
          </p:nvPr>
        </p:nvSpPr>
        <p:spPr>
          <a:xfrm>
            <a:off x="457200" y="1600200"/>
            <a:ext cx="7467120" cy="4873320"/>
          </a:xfrm>
          <a:prstGeom prst="rect">
            <a:avLst/>
          </a:prstGeom>
        </p:spPr>
        <p:txBody>
          <a:bodyPr lIns="90000" rIns="90000" tIns="45000" bIns="45000">
            <a:noAutofit/>
          </a:bodyPr>
          <a:p>
            <a:pPr marL="274320" indent="-27396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Click to edit Master text styles</a:t>
            </a:r>
            <a:endParaRPr b="0" lang="en-US" sz="2400" spc="-1" strike="noStrike">
              <a:solidFill>
                <a:srgbClr val="000000"/>
              </a:solidFill>
              <a:latin typeface="Century Schoolbook"/>
            </a:endParaRPr>
          </a:p>
          <a:p>
            <a:pPr lvl="1" marL="640080" indent="-273960">
              <a:lnSpc>
                <a:spcPct val="100000"/>
              </a:lnSpc>
              <a:spcBef>
                <a:spcPts val="420"/>
              </a:spcBef>
              <a:buClr>
                <a:srgbClr val="fe8637"/>
              </a:buClr>
              <a:buSzPct val="80000"/>
              <a:buFont typeface="Wingdings 2" charset="2"/>
              <a:buChar char=""/>
            </a:pPr>
            <a:r>
              <a:rPr b="0" lang="en-US" sz="2100" spc="-1" strike="noStrike">
                <a:solidFill>
                  <a:srgbClr val="000000"/>
                </a:solidFill>
                <a:latin typeface="Century Schoolbook"/>
              </a:rPr>
              <a:t>Second level</a:t>
            </a:r>
            <a:endParaRPr b="0" lang="en-US" sz="2100" spc="-1" strike="noStrike">
              <a:solidFill>
                <a:srgbClr val="000000"/>
              </a:solidFill>
              <a:latin typeface="Century Schoolbook"/>
            </a:endParaRPr>
          </a:p>
          <a:p>
            <a:pPr lvl="2" marL="914400" indent="-182520">
              <a:lnSpc>
                <a:spcPct val="100000"/>
              </a:lnSpc>
              <a:spcBef>
                <a:spcPts val="360"/>
              </a:spcBef>
              <a:buClr>
                <a:srgbClr val="e07630"/>
              </a:buClr>
              <a:buSzPct val="60000"/>
              <a:buFont typeface="Wingdings" charset="2"/>
              <a:buChar char=""/>
            </a:pPr>
            <a:r>
              <a:rPr b="0" lang="en-US" sz="1800" spc="-1" strike="noStrike">
                <a:solidFill>
                  <a:srgbClr val="000000"/>
                </a:solidFill>
                <a:latin typeface="Century Schoolbook"/>
              </a:rPr>
              <a:t>Third level</a:t>
            </a:r>
            <a:endParaRPr b="0" lang="en-US" sz="1800" spc="-1" strike="noStrike">
              <a:solidFill>
                <a:srgbClr val="000000"/>
              </a:solidFill>
              <a:latin typeface="Century Schoolbook"/>
            </a:endParaRPr>
          </a:p>
          <a:p>
            <a:pPr lvl="3" marL="1188720" indent="-182520">
              <a:lnSpc>
                <a:spcPct val="100000"/>
              </a:lnSpc>
              <a:spcBef>
                <a:spcPts val="360"/>
              </a:spcBef>
              <a:buClr>
                <a:srgbClr val="fec2ae"/>
              </a:buClr>
              <a:buSzPct val="60000"/>
              <a:buFont typeface="Wingdings" charset="2"/>
              <a:buChar char=""/>
            </a:pPr>
            <a:r>
              <a:rPr b="0" lang="en-US" sz="1800" spc="-1" strike="noStrike">
                <a:solidFill>
                  <a:srgbClr val="000000"/>
                </a:solidFill>
                <a:latin typeface="Century Schoolbook"/>
              </a:rPr>
              <a:t>Fourth level</a:t>
            </a:r>
            <a:endParaRPr b="0" lang="en-US" sz="1800" spc="-1" strike="noStrike">
              <a:solidFill>
                <a:srgbClr val="000000"/>
              </a:solidFill>
              <a:latin typeface="Century Schoolbook"/>
            </a:endParaRPr>
          </a:p>
          <a:p>
            <a:pPr lvl="4" marL="1463040" indent="-182520">
              <a:lnSpc>
                <a:spcPct val="100000"/>
              </a:lnSpc>
              <a:spcBef>
                <a:spcPts val="320"/>
              </a:spcBef>
              <a:buClr>
                <a:srgbClr val="bcc9e9"/>
              </a:buClr>
              <a:buSzPct val="68000"/>
              <a:buFont typeface="Wingdings 2" charset="2"/>
              <a:buChar char=""/>
            </a:pPr>
            <a:r>
              <a:rPr b="0" lang="en-US" sz="1600" spc="-1" strike="noStrike">
                <a:solidFill>
                  <a:srgbClr val="000000"/>
                </a:solidFill>
                <a:latin typeface="Century Schoolbook"/>
              </a:rPr>
              <a:t>Fifth level</a:t>
            </a:r>
            <a:endParaRPr b="0" lang="en-US" sz="1600" spc="-1" strike="noStrike">
              <a:solidFill>
                <a:srgbClr val="000000"/>
              </a:solidFill>
              <a:latin typeface="Century Schoolbook"/>
            </a:endParaRPr>
          </a:p>
        </p:txBody>
      </p:sp>
      <p:sp>
        <p:nvSpPr>
          <p:cNvPr id="93" name="PlaceHolder 3"/>
          <p:cNvSpPr>
            <a:spLocks noGrp="1"/>
          </p:cNvSpPr>
          <p:nvPr>
            <p:ph type="dt"/>
          </p:nvPr>
        </p:nvSpPr>
        <p:spPr>
          <a:xfrm rot="5400000">
            <a:off x="7589520" y="1081800"/>
            <a:ext cx="2011320" cy="383760"/>
          </a:xfrm>
          <a:prstGeom prst="rect">
            <a:avLst/>
          </a:prstGeom>
        </p:spPr>
        <p:txBody>
          <a:bodyPr lIns="90000" rIns="90000" tIns="45000" bIns="45000" anchor="ctr">
            <a:noAutofit/>
          </a:bodyPr>
          <a:p>
            <a:pPr algn="r">
              <a:lnSpc>
                <a:spcPct val="100000"/>
              </a:lnSpc>
            </a:pPr>
            <a:fld id="{4BF061FF-50E6-47A3-BD11-D6830A6D7311}" type="datetime">
              <a:rPr b="0" lang="en-IN" sz="1200" spc="-1" strike="noStrike">
                <a:solidFill>
                  <a:srgbClr val="8b8b8b"/>
                </a:solidFill>
                <a:latin typeface="Calibri"/>
              </a:rPr>
              <a:t>05/06/21</a:t>
            </a:fld>
            <a:endParaRPr b="0" lang="en-IN" sz="1200" spc="-1" strike="noStrike">
              <a:latin typeface="Times New Roman"/>
            </a:endParaRPr>
          </a:p>
        </p:txBody>
      </p:sp>
      <p:sp>
        <p:nvSpPr>
          <p:cNvPr id="94" name="PlaceHolder 4"/>
          <p:cNvSpPr>
            <a:spLocks noGrp="1"/>
          </p:cNvSpPr>
          <p:nvPr>
            <p:ph type="sldNum"/>
          </p:nvPr>
        </p:nvSpPr>
        <p:spPr>
          <a:xfrm>
            <a:off x="8129160" y="5734080"/>
            <a:ext cx="609120" cy="520920"/>
          </a:xfrm>
          <a:prstGeom prst="rect">
            <a:avLst/>
          </a:prstGeom>
        </p:spPr>
        <p:txBody>
          <a:bodyPr lIns="90000" rIns="90000" tIns="45000" bIns="45000" anchor="ctr">
            <a:noAutofit/>
          </a:bodyPr>
          <a:p>
            <a:pPr algn="r">
              <a:lnSpc>
                <a:spcPct val="100000"/>
              </a:lnSpc>
            </a:pPr>
            <a:fld id="{97BE3BE2-2632-4AE8-B140-01B6EA7CF3AE}" type="slidenum">
              <a:rPr b="0" lang="en-IN" sz="1200" spc="-1" strike="noStrike">
                <a:solidFill>
                  <a:srgbClr val="8b8b8b"/>
                </a:solidFill>
                <a:latin typeface="Calibri"/>
              </a:rPr>
              <a:t>&lt;number&gt;</a:t>
            </a:fld>
            <a:endParaRPr b="0" lang="en-IN" sz="1200" spc="-1" strike="noStrike">
              <a:latin typeface="Times New Roman"/>
            </a:endParaRPr>
          </a:p>
        </p:txBody>
      </p:sp>
      <p:sp>
        <p:nvSpPr>
          <p:cNvPr id="95" name="PlaceHolder 5"/>
          <p:cNvSpPr>
            <a:spLocks noGrp="1"/>
          </p:cNvSpPr>
          <p:nvPr>
            <p:ph type="ftr"/>
          </p:nvPr>
        </p:nvSpPr>
        <p:spPr>
          <a:xfrm rot="5400000">
            <a:off x="6990480" y="3737160"/>
            <a:ext cx="3200040" cy="365400"/>
          </a:xfrm>
          <a:prstGeom prst="rect">
            <a:avLst/>
          </a:prstGeom>
        </p:spPr>
        <p:txBody>
          <a:bodyPr lIns="90000" rIns="90000" tIns="45000" bIns="45000" anchor="ctr">
            <a:noAutofit/>
          </a:bodyPr>
          <a:p>
            <a:endParaRPr b="0" lang="en-IN" sz="2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jpeg"/><Relationship Id="rId3"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25.xml"/>
</Relationships>
</file>

<file path=ppt/slides/_rels/slide37.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25.xml"/>
</Relationships>
</file>

<file path=ppt/slides/_rels/slide39.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1.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5.xml"/>
</Relationships>
</file>

<file path=ppt/slides/_rels/slide42.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25.xml"/>
</Relationships>
</file>

<file path=ppt/slides/_rels/slide43.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25.xml"/>
</Relationships>
</file>

<file path=ppt/slides/_rels/slide44.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25.xml"/>
</Relationships>
</file>

<file path=ppt/slides/_rels/slide45.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25.xml"/>
</Relationships>
</file>

<file path=ppt/slides/_rels/slide46.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25.xml"/>
</Relationships>
</file>

<file path=ppt/slides/_rels/slide47.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25.xml"/>
</Relationships>
</file>

<file path=ppt/slides/_rels/slide48.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25.xml"/>
</Relationships>
</file>

<file path=ppt/slides/_rels/slide49.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25.xml"/>
</Relationships>
</file>

<file path=ppt/slides/_rels/slide51.xml.rels><?xml version="1.0" encoding="UTF-8"?>
<Relationships xmlns="http://schemas.openxmlformats.org/package/2006/relationships"><Relationship Id="rId1" Type="http://schemas.openxmlformats.org/officeDocument/2006/relationships/image" Target="../media/image39.jpe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itle 1"/>
          <p:cNvSpPr/>
          <p:nvPr/>
        </p:nvSpPr>
        <p:spPr>
          <a:xfrm>
            <a:off x="683640" y="692640"/>
            <a:ext cx="7771680" cy="367164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Times New Roman"/>
                <a:ea typeface="DejaVu Sans"/>
              </a:rPr>
              <a:t>Course Recommender System for Online Courses</a:t>
            </a:r>
            <a:br/>
            <a:endParaRPr b="0" lang="en-IN" sz="4400" spc="-1" strike="noStrike">
              <a:latin typeface="Arial"/>
            </a:endParaRPr>
          </a:p>
        </p:txBody>
      </p:sp>
      <p:sp>
        <p:nvSpPr>
          <p:cNvPr id="133" name="Subtitle 2"/>
          <p:cNvSpPr/>
          <p:nvPr/>
        </p:nvSpPr>
        <p:spPr>
          <a:xfrm>
            <a:off x="6372360" y="4437000"/>
            <a:ext cx="2047680" cy="184896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479"/>
              </a:spcBef>
              <a:tabLst>
                <a:tab algn="l" pos="0"/>
              </a:tabLst>
            </a:pPr>
            <a:r>
              <a:rPr b="0" lang="en-IN" sz="2400" spc="-1" strike="noStrike">
                <a:solidFill>
                  <a:srgbClr val="000000"/>
                </a:solidFill>
                <a:latin typeface="Times New Roman"/>
                <a:ea typeface="DejaVu Sans"/>
              </a:rPr>
              <a:t>Presented By:</a:t>
            </a:r>
            <a:endParaRPr b="0" lang="en-IN" sz="2400" spc="-1" strike="noStrike">
              <a:latin typeface="Arial"/>
            </a:endParaRPr>
          </a:p>
          <a:p>
            <a:pPr>
              <a:lnSpc>
                <a:spcPct val="100000"/>
              </a:lnSpc>
              <a:spcBef>
                <a:spcPts val="360"/>
              </a:spcBef>
              <a:tabLst>
                <a:tab algn="l" pos="0"/>
              </a:tabLst>
            </a:pPr>
            <a:r>
              <a:rPr b="0" lang="en-IN" sz="1800" spc="-1" strike="noStrike">
                <a:solidFill>
                  <a:srgbClr val="000000"/>
                </a:solidFill>
                <a:latin typeface="Times New Roman"/>
                <a:ea typeface="DejaVu Sans"/>
              </a:rPr>
              <a:t>Ambika K.M. (10)</a:t>
            </a:r>
            <a:endParaRPr b="0" lang="en-IN" sz="1800" spc="-1" strike="noStrike">
              <a:latin typeface="Arial"/>
            </a:endParaRPr>
          </a:p>
          <a:p>
            <a:pPr>
              <a:lnSpc>
                <a:spcPct val="100000"/>
              </a:lnSpc>
              <a:spcBef>
                <a:spcPts val="360"/>
              </a:spcBef>
              <a:tabLst>
                <a:tab algn="l" pos="0"/>
              </a:tabLst>
            </a:pPr>
            <a:r>
              <a:rPr b="0" lang="en-IN" sz="1800" spc="-1" strike="noStrike">
                <a:solidFill>
                  <a:srgbClr val="000000"/>
                </a:solidFill>
                <a:latin typeface="Times New Roman"/>
                <a:ea typeface="DejaVu Sans"/>
              </a:rPr>
              <a:t>Anjith Paul (12)</a:t>
            </a:r>
            <a:endParaRPr b="0" lang="en-IN" sz="1800" spc="-1" strike="noStrike">
              <a:latin typeface="Arial"/>
            </a:endParaRPr>
          </a:p>
          <a:p>
            <a:pPr>
              <a:lnSpc>
                <a:spcPct val="100000"/>
              </a:lnSpc>
              <a:spcBef>
                <a:spcPts val="360"/>
              </a:spcBef>
              <a:tabLst>
                <a:tab algn="l" pos="0"/>
              </a:tabLst>
            </a:pPr>
            <a:r>
              <a:rPr b="0" lang="en-IN" sz="1800" spc="-1" strike="noStrike">
                <a:solidFill>
                  <a:srgbClr val="000000"/>
                </a:solidFill>
                <a:latin typeface="Times New Roman"/>
                <a:ea typeface="DejaVu Sans"/>
              </a:rPr>
              <a:t>Reenu Thomas (43)</a:t>
            </a:r>
            <a:endParaRPr b="0" lang="en-IN" sz="1800" spc="-1" strike="noStrike">
              <a:latin typeface="Arial"/>
            </a:endParaRPr>
          </a:p>
          <a:p>
            <a:pPr>
              <a:lnSpc>
                <a:spcPct val="100000"/>
              </a:lnSpc>
              <a:spcBef>
                <a:spcPts val="360"/>
              </a:spcBef>
              <a:tabLst>
                <a:tab algn="l" pos="0"/>
              </a:tabLst>
            </a:pPr>
            <a:r>
              <a:rPr b="0" lang="en-IN" sz="1800" spc="-1" strike="noStrike">
                <a:solidFill>
                  <a:srgbClr val="000000"/>
                </a:solidFill>
                <a:latin typeface="Times New Roman"/>
                <a:ea typeface="DejaVu Sans"/>
              </a:rPr>
              <a:t>Silpa T.S. (50)</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itle 1"/>
          <p:cNvSpPr/>
          <p:nvPr/>
        </p:nvSpPr>
        <p:spPr>
          <a:xfrm>
            <a:off x="457200" y="274680"/>
            <a:ext cx="8228880" cy="1142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Times New Roman"/>
              </a:rPr>
              <a:t>Gantt Chart</a:t>
            </a:r>
            <a:endParaRPr b="0" lang="en-IN" sz="4400" spc="-1" strike="noStrike">
              <a:latin typeface="Arial"/>
            </a:endParaRPr>
          </a:p>
        </p:txBody>
      </p:sp>
      <p:sp>
        <p:nvSpPr>
          <p:cNvPr id="151" name="Content Placeholder 2"/>
          <p:cNvSpPr/>
          <p:nvPr/>
        </p:nvSpPr>
        <p:spPr>
          <a:xfrm>
            <a:off x="457200" y="1268640"/>
            <a:ext cx="8228880" cy="4856760"/>
          </a:xfrm>
          <a:prstGeom prst="rect">
            <a:avLst/>
          </a:prstGeom>
          <a:noFill/>
          <a:ln w="0">
            <a:noFill/>
          </a:ln>
        </p:spPr>
        <p:style>
          <a:lnRef idx="0"/>
          <a:fillRef idx="0"/>
          <a:effectRef idx="0"/>
          <a:fontRef idx="minor"/>
        </p:style>
        <p:txBody>
          <a:bodyPr lIns="90000" rIns="90000" tIns="45000" bIns="45000">
            <a:normAutofit/>
          </a:bodyPr>
          <a:p>
            <a:pPr marL="343080" indent="-342720">
              <a:lnSpc>
                <a:spcPct val="100000"/>
              </a:lnSpc>
              <a:buClr>
                <a:srgbClr val="000000"/>
              </a:buClr>
              <a:buFont typeface="Arial"/>
              <a:buChar char="•"/>
            </a:pPr>
            <a:r>
              <a:rPr b="0" lang="en-IN" sz="2400" spc="-1" strike="noStrike">
                <a:solidFill>
                  <a:srgbClr val="000000"/>
                </a:solidFill>
                <a:latin typeface="Times New Roman"/>
              </a:rPr>
              <a:t>Depending on these five components required for the development of our system we have charted the Gantt Chart as follows:</a:t>
            </a:r>
            <a:endParaRPr b="0" lang="en-IN" sz="2400" spc="-1" strike="noStrike">
              <a:latin typeface="Arial"/>
            </a:endParaRPr>
          </a:p>
        </p:txBody>
      </p:sp>
      <p:pic>
        <p:nvPicPr>
          <p:cNvPr id="152" name="Picture 3" descr=""/>
          <p:cNvPicPr/>
          <p:nvPr/>
        </p:nvPicPr>
        <p:blipFill>
          <a:blip r:embed="rId1"/>
          <a:stretch/>
        </p:blipFill>
        <p:spPr>
          <a:xfrm>
            <a:off x="1331640" y="2679840"/>
            <a:ext cx="6944760" cy="35532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itle 1"/>
          <p:cNvSpPr/>
          <p:nvPr/>
        </p:nvSpPr>
        <p:spPr>
          <a:xfrm>
            <a:off x="457200" y="277560"/>
            <a:ext cx="8228880" cy="8470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IN" sz="3200" spc="-1" strike="noStrike">
                <a:solidFill>
                  <a:srgbClr val="000000"/>
                </a:solidFill>
                <a:latin typeface="Times New Roman"/>
              </a:rPr>
              <a:t>Module 1 – Dataset Creation and Processing</a:t>
            </a:r>
            <a:endParaRPr b="0" lang="en-IN" sz="3200" spc="-1" strike="noStrike">
              <a:latin typeface="Arial"/>
            </a:endParaRPr>
          </a:p>
        </p:txBody>
      </p:sp>
      <p:sp>
        <p:nvSpPr>
          <p:cNvPr id="154" name="Content Placeholder 2"/>
          <p:cNvSpPr/>
          <p:nvPr/>
        </p:nvSpPr>
        <p:spPr>
          <a:xfrm>
            <a:off x="457200" y="1124640"/>
            <a:ext cx="8228880" cy="5000760"/>
          </a:xfrm>
          <a:prstGeom prst="rect">
            <a:avLst/>
          </a:prstGeom>
          <a:noFill/>
          <a:ln w="0">
            <a:noFill/>
          </a:ln>
        </p:spPr>
        <p:style>
          <a:lnRef idx="0"/>
          <a:fillRef idx="0"/>
          <a:effectRef idx="0"/>
          <a:fontRef idx="minor"/>
        </p:style>
        <p:txBody>
          <a:bodyPr lIns="90000" rIns="90000" tIns="45000" bIns="45000">
            <a:normAutofit/>
          </a:bodyPr>
          <a:p>
            <a:pPr marL="343080" indent="-342720">
              <a:lnSpc>
                <a:spcPct val="100000"/>
              </a:lnSpc>
              <a:buClr>
                <a:srgbClr val="000000"/>
              </a:buClr>
              <a:buFont typeface="Arial"/>
              <a:buChar char="•"/>
            </a:pPr>
            <a:r>
              <a:rPr b="0" lang="en-IN" sz="2000" spc="-1" strike="noStrike">
                <a:solidFill>
                  <a:srgbClr val="000000"/>
                </a:solidFill>
                <a:latin typeface="Times New Roman"/>
              </a:rPr>
              <a:t>Dataset used to store the user details which is used for content-based filtering.</a:t>
            </a:r>
            <a:endParaRPr b="0" lang="en-IN" sz="2000" spc="-1" strike="noStrike">
              <a:latin typeface="Arial"/>
            </a:endParaRPr>
          </a:p>
        </p:txBody>
      </p:sp>
      <p:pic>
        <p:nvPicPr>
          <p:cNvPr id="155" name="Picture 2" descr=""/>
          <p:cNvPicPr/>
          <p:nvPr/>
        </p:nvPicPr>
        <p:blipFill>
          <a:blip r:embed="rId1"/>
          <a:stretch/>
        </p:blipFill>
        <p:spPr>
          <a:xfrm>
            <a:off x="2483640" y="1772640"/>
            <a:ext cx="4438440" cy="489564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ontent Placeholder 2"/>
          <p:cNvSpPr/>
          <p:nvPr/>
        </p:nvSpPr>
        <p:spPr>
          <a:xfrm>
            <a:off x="457200" y="404640"/>
            <a:ext cx="8228880" cy="5720760"/>
          </a:xfrm>
          <a:prstGeom prst="rect">
            <a:avLst/>
          </a:prstGeom>
          <a:noFill/>
          <a:ln w="0">
            <a:noFill/>
          </a:ln>
        </p:spPr>
        <p:style>
          <a:lnRef idx="0"/>
          <a:fillRef idx="0"/>
          <a:effectRef idx="0"/>
          <a:fontRef idx="minor"/>
        </p:style>
        <p:txBody>
          <a:bodyPr lIns="90000" rIns="90000" tIns="45000" bIns="45000">
            <a:normAutofit fontScale="85000"/>
          </a:bodyPr>
          <a:p>
            <a:pPr marL="343080" indent="-342720">
              <a:lnSpc>
                <a:spcPct val="100000"/>
              </a:lnSpc>
              <a:buClr>
                <a:srgbClr val="000000"/>
              </a:buClr>
              <a:buFont typeface="Arial"/>
              <a:buChar char="•"/>
            </a:pPr>
            <a:r>
              <a:rPr b="0" lang="en-IN" sz="2200" spc="-1" strike="noStrike">
                <a:solidFill>
                  <a:srgbClr val="000000"/>
                </a:solidFill>
                <a:latin typeface="Times New Roman"/>
              </a:rPr>
              <a:t>Dataset used to store the rating of courses for different users.</a:t>
            </a:r>
            <a:endParaRPr b="0" lang="en-IN" sz="2200" spc="-1" strike="noStrike">
              <a:latin typeface="Arial"/>
            </a:endParaRPr>
          </a:p>
          <a:p>
            <a:pPr>
              <a:lnSpc>
                <a:spcPct val="100000"/>
              </a:lnSpc>
            </a:pPr>
            <a:endParaRPr b="0" lang="en-IN" sz="2200" spc="-1" strike="noStrike">
              <a:latin typeface="Arial"/>
            </a:endParaRPr>
          </a:p>
          <a:p>
            <a:pPr>
              <a:lnSpc>
                <a:spcPct val="100000"/>
              </a:lnSpc>
            </a:pPr>
            <a:endParaRPr b="0" lang="en-IN" sz="2200" spc="-1" strike="noStrike">
              <a:latin typeface="Arial"/>
            </a:endParaRPr>
          </a:p>
          <a:p>
            <a:pPr>
              <a:lnSpc>
                <a:spcPct val="100000"/>
              </a:lnSpc>
            </a:pPr>
            <a:endParaRPr b="0" lang="en-IN" sz="2200" spc="-1" strike="noStrike">
              <a:latin typeface="Arial"/>
            </a:endParaRPr>
          </a:p>
          <a:p>
            <a:pPr>
              <a:lnSpc>
                <a:spcPct val="100000"/>
              </a:lnSpc>
            </a:pPr>
            <a:endParaRPr b="0" lang="en-IN" sz="2200" spc="-1" strike="noStrike">
              <a:latin typeface="Arial"/>
            </a:endParaRPr>
          </a:p>
          <a:p>
            <a:pPr>
              <a:lnSpc>
                <a:spcPct val="100000"/>
              </a:lnSpc>
            </a:pPr>
            <a:endParaRPr b="0" lang="en-IN" sz="2200" spc="-1" strike="noStrike">
              <a:latin typeface="Arial"/>
            </a:endParaRPr>
          </a:p>
          <a:p>
            <a:pPr>
              <a:lnSpc>
                <a:spcPct val="100000"/>
              </a:lnSpc>
            </a:pPr>
            <a:endParaRPr b="0" lang="en-IN" sz="2200" spc="-1" strike="noStrike">
              <a:latin typeface="Arial"/>
            </a:endParaRPr>
          </a:p>
          <a:p>
            <a:pPr>
              <a:lnSpc>
                <a:spcPct val="100000"/>
              </a:lnSpc>
            </a:pPr>
            <a:endParaRPr b="0" lang="en-IN" sz="2200" spc="-1" strike="noStrike">
              <a:latin typeface="Arial"/>
            </a:endParaRPr>
          </a:p>
          <a:p>
            <a:pPr>
              <a:lnSpc>
                <a:spcPct val="100000"/>
              </a:lnSpc>
            </a:pPr>
            <a:endParaRPr b="0" lang="en-IN" sz="2200" spc="-1" strike="noStrike">
              <a:latin typeface="Arial"/>
            </a:endParaRPr>
          </a:p>
          <a:p>
            <a:pPr>
              <a:lnSpc>
                <a:spcPct val="100000"/>
              </a:lnSpc>
            </a:pPr>
            <a:endParaRPr b="0" lang="en-IN" sz="2200" spc="-1" strike="noStrike">
              <a:latin typeface="Arial"/>
            </a:endParaRPr>
          </a:p>
          <a:p>
            <a:pPr>
              <a:lnSpc>
                <a:spcPct val="100000"/>
              </a:lnSpc>
            </a:pPr>
            <a:endParaRPr b="0" lang="en-IN" sz="2200" spc="-1" strike="noStrike">
              <a:latin typeface="Arial"/>
            </a:endParaRPr>
          </a:p>
          <a:p>
            <a:pPr>
              <a:lnSpc>
                <a:spcPct val="100000"/>
              </a:lnSpc>
            </a:pPr>
            <a:endParaRPr b="0" lang="en-IN" sz="2200" spc="-1" strike="noStrike">
              <a:latin typeface="Arial"/>
            </a:endParaRPr>
          </a:p>
          <a:p>
            <a:pPr>
              <a:lnSpc>
                <a:spcPct val="100000"/>
              </a:lnSpc>
            </a:pPr>
            <a:endParaRPr b="0" lang="en-IN" sz="2200" spc="-1" strike="noStrike">
              <a:latin typeface="Arial"/>
            </a:endParaRPr>
          </a:p>
          <a:p>
            <a:pPr>
              <a:lnSpc>
                <a:spcPct val="100000"/>
              </a:lnSpc>
            </a:pPr>
            <a:endParaRPr b="0" lang="en-IN" sz="2200" spc="-1" strike="noStrike">
              <a:latin typeface="Arial"/>
            </a:endParaRPr>
          </a:p>
          <a:p>
            <a:pPr>
              <a:lnSpc>
                <a:spcPct val="100000"/>
              </a:lnSpc>
            </a:pPr>
            <a:endParaRPr b="0" lang="en-IN" sz="2200" spc="-1" strike="noStrike">
              <a:latin typeface="Arial"/>
            </a:endParaRPr>
          </a:p>
          <a:p>
            <a:pPr>
              <a:lnSpc>
                <a:spcPct val="100000"/>
              </a:lnSpc>
            </a:pPr>
            <a:endParaRPr b="0" lang="en-IN" sz="2200" spc="-1" strike="noStrike">
              <a:latin typeface="Arial"/>
            </a:endParaRPr>
          </a:p>
          <a:p>
            <a:pPr>
              <a:lnSpc>
                <a:spcPct val="100000"/>
              </a:lnSpc>
            </a:pPr>
            <a:endParaRPr b="0" lang="en-IN" sz="2200" spc="-1" strike="noStrike">
              <a:latin typeface="Arial"/>
            </a:endParaRPr>
          </a:p>
          <a:p>
            <a:pPr marL="343080" indent="-342720">
              <a:lnSpc>
                <a:spcPct val="100000"/>
              </a:lnSpc>
              <a:buClr>
                <a:srgbClr val="000000"/>
              </a:buClr>
              <a:buFont typeface="Arial"/>
              <a:buChar char="•"/>
            </a:pPr>
            <a:r>
              <a:rPr b="0" lang="en-IN" sz="2200" spc="-1" strike="noStrike">
                <a:solidFill>
                  <a:srgbClr val="000000"/>
                </a:solidFill>
                <a:latin typeface="Times New Roman"/>
              </a:rPr>
              <a:t>Courses liked by the user are represented by 1 and the courses disliked by the user are represented by -1. This table is used for implementing collaborative filtering.</a:t>
            </a:r>
            <a:endParaRPr b="0" lang="en-IN" sz="2200" spc="-1" strike="noStrike">
              <a:latin typeface="Arial"/>
            </a:endParaRPr>
          </a:p>
          <a:p>
            <a:pPr>
              <a:lnSpc>
                <a:spcPct val="100000"/>
              </a:lnSpc>
            </a:pPr>
            <a:endParaRPr b="0" lang="en-IN" sz="2200" spc="-1" strike="noStrike">
              <a:latin typeface="Arial"/>
            </a:endParaRPr>
          </a:p>
          <a:p>
            <a:pPr>
              <a:lnSpc>
                <a:spcPct val="100000"/>
              </a:lnSpc>
            </a:pPr>
            <a:endParaRPr b="0" lang="en-IN" sz="2200" spc="-1" strike="noStrike">
              <a:latin typeface="Arial"/>
            </a:endParaRPr>
          </a:p>
        </p:txBody>
      </p:sp>
      <p:pic>
        <p:nvPicPr>
          <p:cNvPr id="157" name="Picture 2" descr=""/>
          <p:cNvPicPr/>
          <p:nvPr/>
        </p:nvPicPr>
        <p:blipFill>
          <a:blip r:embed="rId1"/>
          <a:stretch/>
        </p:blipFill>
        <p:spPr>
          <a:xfrm>
            <a:off x="2895120" y="908640"/>
            <a:ext cx="3352680" cy="403200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ontent Placeholder 2"/>
          <p:cNvSpPr/>
          <p:nvPr/>
        </p:nvSpPr>
        <p:spPr>
          <a:xfrm>
            <a:off x="457200" y="476640"/>
            <a:ext cx="8228880" cy="5648760"/>
          </a:xfrm>
          <a:prstGeom prst="rect">
            <a:avLst/>
          </a:prstGeom>
          <a:noFill/>
          <a:ln w="0">
            <a:noFill/>
          </a:ln>
        </p:spPr>
        <p:style>
          <a:lnRef idx="0"/>
          <a:fillRef idx="0"/>
          <a:effectRef idx="0"/>
          <a:fontRef idx="minor"/>
        </p:style>
        <p:txBody>
          <a:bodyPr lIns="90000" rIns="90000" tIns="45000" bIns="45000">
            <a:normAutofit/>
          </a:bodyPr>
          <a:p>
            <a:pPr marL="343080" indent="-342720">
              <a:lnSpc>
                <a:spcPct val="100000"/>
              </a:lnSpc>
              <a:buClr>
                <a:srgbClr val="000000"/>
              </a:buClr>
              <a:buFont typeface="Arial"/>
              <a:buChar char="•"/>
            </a:pPr>
            <a:r>
              <a:rPr b="0" lang="en-IN" sz="2200" spc="-1" strike="noStrike">
                <a:solidFill>
                  <a:srgbClr val="000000"/>
                </a:solidFill>
                <a:latin typeface="Times New Roman"/>
              </a:rPr>
              <a:t>Dataset containing the course details used in both the filtering algorithms</a:t>
            </a:r>
            <a:r>
              <a:rPr b="0" lang="en-IN" sz="2000" spc="-1" strike="noStrike">
                <a:solidFill>
                  <a:srgbClr val="000000"/>
                </a:solidFill>
                <a:latin typeface="Times New Roman"/>
              </a:rPr>
              <a:t>.</a:t>
            </a:r>
            <a:endParaRPr b="0" lang="en-IN" sz="2000" spc="-1" strike="noStrike">
              <a:latin typeface="Arial"/>
            </a:endParaRPr>
          </a:p>
        </p:txBody>
      </p:sp>
      <p:pic>
        <p:nvPicPr>
          <p:cNvPr id="159" name="Picture 2" descr=""/>
          <p:cNvPicPr/>
          <p:nvPr/>
        </p:nvPicPr>
        <p:blipFill>
          <a:blip r:embed="rId1"/>
          <a:stretch/>
        </p:blipFill>
        <p:spPr>
          <a:xfrm>
            <a:off x="1259640" y="1401120"/>
            <a:ext cx="6859440" cy="471276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Box 100"/>
          <p:cNvSpPr/>
          <p:nvPr/>
        </p:nvSpPr>
        <p:spPr>
          <a:xfrm>
            <a:off x="457200" y="274680"/>
            <a:ext cx="8228880" cy="11422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000" spc="-1" strike="noStrike">
                <a:solidFill>
                  <a:srgbClr val="000000"/>
                </a:solidFill>
                <a:latin typeface="Times New Roman"/>
              </a:rPr>
              <a:t>Data Importing and Cleaning</a:t>
            </a:r>
            <a:endParaRPr b="0" lang="en-IN" sz="4000" spc="-1" strike="noStrike">
              <a:latin typeface="Arial"/>
            </a:endParaRPr>
          </a:p>
        </p:txBody>
      </p:sp>
      <p:sp>
        <p:nvSpPr>
          <p:cNvPr id="161" name="TextBox 101"/>
          <p:cNvSpPr/>
          <p:nvPr/>
        </p:nvSpPr>
        <p:spPr>
          <a:xfrm>
            <a:off x="5940000" y="2520000"/>
            <a:ext cx="179640" cy="360"/>
          </a:xfrm>
          <a:prstGeom prst="rect">
            <a:avLst/>
          </a:prstGeom>
          <a:noFill/>
          <a:ln w="0">
            <a:noFill/>
          </a:ln>
        </p:spPr>
        <p:style>
          <a:lnRef idx="0"/>
          <a:fillRef idx="0"/>
          <a:effectRef idx="0"/>
          <a:fontRef idx="minor"/>
        </p:style>
      </p:sp>
      <p:sp>
        <p:nvSpPr>
          <p:cNvPr id="162" name="TextBox 102"/>
          <p:cNvSpPr/>
          <p:nvPr/>
        </p:nvSpPr>
        <p:spPr>
          <a:xfrm>
            <a:off x="457200" y="1600200"/>
            <a:ext cx="8228880" cy="452520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2800" spc="-1" strike="noStrike">
                <a:solidFill>
                  <a:srgbClr val="333333"/>
                </a:solidFill>
                <a:latin typeface="Times New Roman"/>
              </a:rPr>
              <a:t>We use Pandas library for data manipulation and analysis.</a:t>
            </a:r>
            <a:endParaRPr b="0" lang="en-IN" sz="28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800" spc="-1" strike="noStrike">
                <a:solidFill>
                  <a:srgbClr val="333333"/>
                </a:solidFill>
                <a:latin typeface="Times New Roman"/>
              </a:rPr>
              <a:t>Pandas makes it easier to read and clean the tables.</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Box 103"/>
          <p:cNvSpPr/>
          <p:nvPr/>
        </p:nvSpPr>
        <p:spPr>
          <a:xfrm>
            <a:off x="457200" y="274680"/>
            <a:ext cx="8228880" cy="11422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600" spc="-1" strike="noStrike">
                <a:solidFill>
                  <a:srgbClr val="000000"/>
                </a:solidFill>
                <a:latin typeface="Times New Roman"/>
              </a:rPr>
              <a:t>Data Importing and Cleaning</a:t>
            </a:r>
            <a:endParaRPr b="0" lang="en-IN" sz="3600" spc="-1" strike="noStrike">
              <a:latin typeface="Arial"/>
            </a:endParaRPr>
          </a:p>
        </p:txBody>
      </p:sp>
      <p:pic>
        <p:nvPicPr>
          <p:cNvPr id="164" name="Picture 104" descr=""/>
          <p:cNvPicPr/>
          <p:nvPr/>
        </p:nvPicPr>
        <p:blipFill>
          <a:blip r:embed="rId1"/>
          <a:stretch/>
        </p:blipFill>
        <p:spPr>
          <a:xfrm>
            <a:off x="693000" y="1599840"/>
            <a:ext cx="7756560" cy="452520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Box 97"/>
          <p:cNvSpPr/>
          <p:nvPr/>
        </p:nvSpPr>
        <p:spPr>
          <a:xfrm>
            <a:off x="457200" y="274680"/>
            <a:ext cx="8228880" cy="11422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600" spc="-1" strike="noStrike">
                <a:solidFill>
                  <a:srgbClr val="000000"/>
                </a:solidFill>
                <a:latin typeface="Times New Roman"/>
              </a:rPr>
              <a:t> </a:t>
            </a:r>
            <a:r>
              <a:rPr b="0" lang="en-IN" sz="3600" spc="-1" strike="noStrike">
                <a:solidFill>
                  <a:srgbClr val="000000"/>
                </a:solidFill>
                <a:latin typeface="Times New Roman"/>
              </a:rPr>
              <a:t>Module 2 – </a:t>
            </a:r>
            <a:r>
              <a:rPr b="0" lang="en-US" sz="3600" spc="-1" strike="noStrike">
                <a:solidFill>
                  <a:srgbClr val="000000"/>
                </a:solidFill>
                <a:latin typeface="Times New Roman"/>
              </a:rPr>
              <a:t>Recommendation Module</a:t>
            </a:r>
            <a:endParaRPr b="0" lang="en-IN" sz="3600" spc="-1" strike="noStrike">
              <a:latin typeface="Arial"/>
            </a:endParaRPr>
          </a:p>
        </p:txBody>
      </p:sp>
      <p:sp>
        <p:nvSpPr>
          <p:cNvPr id="166" name="TextBox 98"/>
          <p:cNvSpPr/>
          <p:nvPr/>
        </p:nvSpPr>
        <p:spPr>
          <a:xfrm>
            <a:off x="5940000" y="2520000"/>
            <a:ext cx="179640" cy="360"/>
          </a:xfrm>
          <a:prstGeom prst="rect">
            <a:avLst/>
          </a:prstGeom>
          <a:noFill/>
          <a:ln w="0">
            <a:noFill/>
          </a:ln>
        </p:spPr>
        <p:style>
          <a:lnRef idx="0"/>
          <a:fillRef idx="0"/>
          <a:effectRef idx="0"/>
          <a:fontRef idx="minor"/>
        </p:style>
      </p:sp>
      <p:sp>
        <p:nvSpPr>
          <p:cNvPr id="167" name="TextBox 99"/>
          <p:cNvSpPr/>
          <p:nvPr/>
        </p:nvSpPr>
        <p:spPr>
          <a:xfrm>
            <a:off x="457200" y="1600200"/>
            <a:ext cx="8228880" cy="452520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2400" spc="-1" strike="noStrike">
                <a:solidFill>
                  <a:srgbClr val="333333"/>
                </a:solidFill>
                <a:latin typeface="Times New Roman"/>
              </a:rPr>
              <a:t>Recommendation Module is where the actual recommendation happens.</a:t>
            </a:r>
            <a:endParaRPr b="0" lang="en-IN" sz="24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400" spc="-1" strike="noStrike">
                <a:solidFill>
                  <a:srgbClr val="333333"/>
                </a:solidFill>
                <a:latin typeface="Times New Roman"/>
              </a:rPr>
              <a:t>Recommendation Module takes the userID as input, and produces the recommendation based on the course, user, and rating data available on the database.</a:t>
            </a:r>
            <a:endParaRPr b="0" lang="en-IN" sz="24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400" spc="-1" strike="noStrike">
                <a:solidFill>
                  <a:srgbClr val="333333"/>
                </a:solidFill>
                <a:latin typeface="Times New Roman"/>
              </a:rPr>
              <a:t>The Recommendation algorithm is a hybrid of Content Based and Collaborative Filtering methods.</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Box 105"/>
          <p:cNvSpPr/>
          <p:nvPr/>
        </p:nvSpPr>
        <p:spPr>
          <a:xfrm>
            <a:off x="457200" y="274680"/>
            <a:ext cx="8228880" cy="11422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000" spc="-1" strike="noStrike">
                <a:solidFill>
                  <a:srgbClr val="000000"/>
                </a:solidFill>
                <a:latin typeface="Times New Roman"/>
              </a:rPr>
              <a:t>Content Based Algorithm</a:t>
            </a:r>
            <a:endParaRPr b="0" lang="en-IN" sz="4000" spc="-1" strike="noStrike">
              <a:latin typeface="Arial"/>
            </a:endParaRPr>
          </a:p>
        </p:txBody>
      </p:sp>
      <p:sp>
        <p:nvSpPr>
          <p:cNvPr id="169" name="TextBox 106"/>
          <p:cNvSpPr/>
          <p:nvPr/>
        </p:nvSpPr>
        <p:spPr>
          <a:xfrm>
            <a:off x="5940000" y="2520000"/>
            <a:ext cx="179640" cy="360"/>
          </a:xfrm>
          <a:prstGeom prst="rect">
            <a:avLst/>
          </a:prstGeom>
          <a:noFill/>
          <a:ln w="0">
            <a:noFill/>
          </a:ln>
        </p:spPr>
        <p:style>
          <a:lnRef idx="0"/>
          <a:fillRef idx="0"/>
          <a:effectRef idx="0"/>
          <a:fontRef idx="minor"/>
        </p:style>
      </p:sp>
      <p:sp>
        <p:nvSpPr>
          <p:cNvPr id="170" name="TextBox 107"/>
          <p:cNvSpPr/>
          <p:nvPr/>
        </p:nvSpPr>
        <p:spPr>
          <a:xfrm>
            <a:off x="457200" y="1600200"/>
            <a:ext cx="8228880" cy="452520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2200" spc="-1" strike="noStrike">
                <a:solidFill>
                  <a:srgbClr val="333333"/>
                </a:solidFill>
                <a:latin typeface="Times New Roman"/>
              </a:rPr>
              <a:t>Content Based Recommendation algorithms are aware of the content of the product.</a:t>
            </a:r>
            <a:endParaRPr b="0" lang="en-IN" sz="2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200" spc="-1" strike="noStrike">
                <a:solidFill>
                  <a:srgbClr val="333333"/>
                </a:solidFill>
                <a:latin typeface="Times New Roman"/>
              </a:rPr>
              <a:t>In this case the contents are the topics covered in each course and the interested topics of each user.</a:t>
            </a:r>
            <a:endParaRPr b="0" lang="en-IN" sz="2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200" spc="-1" strike="noStrike">
                <a:solidFill>
                  <a:srgbClr val="333333"/>
                </a:solidFill>
                <a:latin typeface="Times New Roman"/>
              </a:rPr>
              <a:t>These contents are available in the Course table and the User table respectively.</a:t>
            </a:r>
            <a:endParaRPr b="0" lang="en-IN" sz="2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200" spc="-1" strike="noStrike">
                <a:solidFill>
                  <a:srgbClr val="333333"/>
                </a:solidFill>
                <a:latin typeface="Times New Roman"/>
              </a:rPr>
              <a:t>The algorithm use these data to produce accurate recommendation.</a:t>
            </a:r>
            <a:endParaRPr b="0" lang="en-IN" sz="2200" spc="-1" strike="noStrike">
              <a:latin typeface="Arial"/>
            </a:endParaRPr>
          </a:p>
        </p:txBody>
      </p:sp>
      <p:pic>
        <p:nvPicPr>
          <p:cNvPr id="171" name="Picture 108" descr=""/>
          <p:cNvPicPr/>
          <p:nvPr/>
        </p:nvPicPr>
        <p:blipFill>
          <a:blip r:embed="rId1"/>
          <a:stretch/>
        </p:blipFill>
        <p:spPr>
          <a:xfrm>
            <a:off x="1461600" y="4688280"/>
            <a:ext cx="6479280" cy="143712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Box 109"/>
          <p:cNvSpPr/>
          <p:nvPr/>
        </p:nvSpPr>
        <p:spPr>
          <a:xfrm>
            <a:off x="457200" y="274680"/>
            <a:ext cx="8228880" cy="11422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600" spc="-1" strike="noStrike">
                <a:solidFill>
                  <a:srgbClr val="000000"/>
                </a:solidFill>
                <a:latin typeface="Times New Roman"/>
              </a:rPr>
              <a:t>Content Based</a:t>
            </a:r>
            <a:endParaRPr b="0" lang="en-IN" sz="3600" spc="-1" strike="noStrike">
              <a:latin typeface="Arial"/>
            </a:endParaRPr>
          </a:p>
        </p:txBody>
      </p:sp>
      <p:pic>
        <p:nvPicPr>
          <p:cNvPr id="173" name="Picture 110" descr=""/>
          <p:cNvPicPr/>
          <p:nvPr/>
        </p:nvPicPr>
        <p:blipFill>
          <a:blip r:embed="rId1"/>
          <a:stretch/>
        </p:blipFill>
        <p:spPr>
          <a:xfrm>
            <a:off x="836640" y="1594440"/>
            <a:ext cx="7623000" cy="452520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Box 111"/>
          <p:cNvSpPr/>
          <p:nvPr/>
        </p:nvSpPr>
        <p:spPr>
          <a:xfrm>
            <a:off x="457200" y="274680"/>
            <a:ext cx="8228880" cy="11422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000" spc="-1" strike="noStrike">
                <a:solidFill>
                  <a:srgbClr val="000000"/>
                </a:solidFill>
                <a:latin typeface="Times New Roman"/>
              </a:rPr>
              <a:t>Collaborative Filtering Algorithm</a:t>
            </a:r>
            <a:endParaRPr b="0" lang="en-IN" sz="4000" spc="-1" strike="noStrike">
              <a:latin typeface="Arial"/>
            </a:endParaRPr>
          </a:p>
        </p:txBody>
      </p:sp>
      <p:sp>
        <p:nvSpPr>
          <p:cNvPr id="175" name="TextBox 112"/>
          <p:cNvSpPr/>
          <p:nvPr/>
        </p:nvSpPr>
        <p:spPr>
          <a:xfrm>
            <a:off x="5940000" y="2520000"/>
            <a:ext cx="179640" cy="360"/>
          </a:xfrm>
          <a:prstGeom prst="rect">
            <a:avLst/>
          </a:prstGeom>
          <a:noFill/>
          <a:ln w="0">
            <a:noFill/>
          </a:ln>
        </p:spPr>
        <p:style>
          <a:lnRef idx="0"/>
          <a:fillRef idx="0"/>
          <a:effectRef idx="0"/>
          <a:fontRef idx="minor"/>
        </p:style>
      </p:sp>
      <p:sp>
        <p:nvSpPr>
          <p:cNvPr id="176" name="TextBox 113"/>
          <p:cNvSpPr/>
          <p:nvPr/>
        </p:nvSpPr>
        <p:spPr>
          <a:xfrm>
            <a:off x="360000" y="1440000"/>
            <a:ext cx="8228880" cy="452520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2200" spc="-1" strike="noStrike">
                <a:solidFill>
                  <a:srgbClr val="333333"/>
                </a:solidFill>
                <a:latin typeface="Times New Roman"/>
              </a:rPr>
              <a:t>Collaborative Filtering is used to get accurate prediction of subjective data.</a:t>
            </a:r>
            <a:endParaRPr b="0" lang="en-IN" sz="2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200" spc="-1" strike="noStrike">
                <a:solidFill>
                  <a:srgbClr val="333333"/>
                </a:solidFill>
                <a:latin typeface="Times New Roman"/>
              </a:rPr>
              <a:t>Collaborative filtering first finds the similarity with other users.</a:t>
            </a:r>
            <a:endParaRPr b="0" lang="en-IN" sz="2200" spc="-1" strike="noStrike">
              <a:latin typeface="Arial"/>
            </a:endParaRPr>
          </a:p>
          <a:p>
            <a:pPr>
              <a:lnSpc>
                <a:spcPct val="100000"/>
              </a:lnSpc>
              <a:spcBef>
                <a:spcPts val="1417"/>
              </a:spcBef>
            </a:pPr>
            <a:endParaRPr b="0" lang="en-IN" sz="2200" spc="-1" strike="noStrike">
              <a:latin typeface="Arial"/>
            </a:endParaRPr>
          </a:p>
          <a:p>
            <a:pPr>
              <a:lnSpc>
                <a:spcPct val="100000"/>
              </a:lnSpc>
              <a:spcBef>
                <a:spcPts val="1417"/>
              </a:spcBef>
            </a:pPr>
            <a:endParaRPr b="0" lang="en-IN" sz="2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200" spc="-1" strike="noStrike">
                <a:solidFill>
                  <a:srgbClr val="333333"/>
                </a:solidFill>
                <a:latin typeface="Times New Roman"/>
              </a:rPr>
              <a:t>Users who like same courses and dislike same courses are more similar to each other.</a:t>
            </a:r>
            <a:endParaRPr b="0" lang="en-IN" sz="2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200" spc="-1" strike="noStrike">
                <a:solidFill>
                  <a:srgbClr val="333333"/>
                </a:solidFill>
                <a:latin typeface="Times New Roman"/>
              </a:rPr>
              <a:t>Then use this similarity to find the courses that the user will like the most.</a:t>
            </a:r>
            <a:endParaRPr b="0" lang="en-IN" sz="2200" spc="-1" strike="noStrike">
              <a:latin typeface="Arial"/>
            </a:endParaRPr>
          </a:p>
        </p:txBody>
      </p:sp>
      <p:pic>
        <p:nvPicPr>
          <p:cNvPr id="177" name="Picture 114" descr=""/>
          <p:cNvPicPr/>
          <p:nvPr/>
        </p:nvPicPr>
        <p:blipFill>
          <a:blip r:embed="rId1"/>
          <a:stretch/>
        </p:blipFill>
        <p:spPr>
          <a:xfrm>
            <a:off x="781560" y="2709000"/>
            <a:ext cx="7234920" cy="1186200"/>
          </a:xfrm>
          <a:prstGeom prst="rect">
            <a:avLst/>
          </a:prstGeom>
          <a:ln w="0">
            <a:noFill/>
          </a:ln>
        </p:spPr>
      </p:pic>
      <p:pic>
        <p:nvPicPr>
          <p:cNvPr id="178" name="Picture 115" descr=""/>
          <p:cNvPicPr/>
          <p:nvPr/>
        </p:nvPicPr>
        <p:blipFill>
          <a:blip r:embed="rId2"/>
          <a:stretch/>
        </p:blipFill>
        <p:spPr>
          <a:xfrm>
            <a:off x="3032280" y="5157360"/>
            <a:ext cx="2997360" cy="121716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itle 1"/>
          <p:cNvSpPr/>
          <p:nvPr/>
        </p:nvSpPr>
        <p:spPr>
          <a:xfrm>
            <a:off x="457200" y="274680"/>
            <a:ext cx="8228880" cy="1142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Times New Roman"/>
              </a:rPr>
              <a:t>Contents</a:t>
            </a:r>
            <a:endParaRPr b="0" lang="en-IN" sz="4400" spc="-1" strike="noStrike">
              <a:latin typeface="Arial"/>
            </a:endParaRPr>
          </a:p>
        </p:txBody>
      </p:sp>
      <p:sp>
        <p:nvSpPr>
          <p:cNvPr id="135" name="Content Placeholder 2"/>
          <p:cNvSpPr/>
          <p:nvPr/>
        </p:nvSpPr>
        <p:spPr>
          <a:xfrm>
            <a:off x="457200" y="1600200"/>
            <a:ext cx="8228880" cy="4525200"/>
          </a:xfrm>
          <a:prstGeom prst="rect">
            <a:avLst/>
          </a:prstGeom>
          <a:noFill/>
          <a:ln w="0">
            <a:noFill/>
          </a:ln>
        </p:spPr>
        <p:style>
          <a:lnRef idx="0"/>
          <a:fillRef idx="0"/>
          <a:effectRef idx="0"/>
          <a:fontRef idx="minor"/>
        </p:style>
        <p:txBody>
          <a:bodyPr lIns="90000" rIns="90000" tIns="45000" bIns="45000">
            <a:noAutofit/>
          </a:bodyPr>
          <a:p>
            <a:pPr marL="457560" indent="-456840">
              <a:lnSpc>
                <a:spcPct val="100000"/>
              </a:lnSpc>
              <a:spcBef>
                <a:spcPts val="641"/>
              </a:spcBef>
              <a:buClr>
                <a:srgbClr val="000000"/>
              </a:buClr>
              <a:buFont typeface="Wingdings" charset="2"/>
              <a:buChar char=""/>
            </a:pPr>
            <a:r>
              <a:rPr b="0" lang="en-US" sz="2000" spc="-1" strike="noStrike">
                <a:solidFill>
                  <a:srgbClr val="000000"/>
                </a:solidFill>
                <a:latin typeface="Times New Roman"/>
              </a:rPr>
              <a:t>Introduction</a:t>
            </a:r>
            <a:endParaRPr b="0" lang="en-IN" sz="2000" spc="-1" strike="noStrike">
              <a:latin typeface="Arial"/>
            </a:endParaRPr>
          </a:p>
          <a:p>
            <a:pPr marL="457560" indent="-456840">
              <a:lnSpc>
                <a:spcPct val="100000"/>
              </a:lnSpc>
              <a:spcBef>
                <a:spcPts val="641"/>
              </a:spcBef>
              <a:buClr>
                <a:srgbClr val="000000"/>
              </a:buClr>
              <a:buFont typeface="Wingdings" charset="2"/>
              <a:buChar char=""/>
            </a:pPr>
            <a:r>
              <a:rPr b="0" lang="en-US" sz="2000" spc="-1" strike="noStrike">
                <a:solidFill>
                  <a:srgbClr val="000000"/>
                </a:solidFill>
                <a:latin typeface="Times New Roman"/>
              </a:rPr>
              <a:t>Gantt Chart</a:t>
            </a:r>
            <a:endParaRPr b="0" lang="en-IN" sz="2000" spc="-1" strike="noStrike">
              <a:latin typeface="Arial"/>
            </a:endParaRPr>
          </a:p>
          <a:p>
            <a:pPr marL="457560" indent="-456840">
              <a:lnSpc>
                <a:spcPct val="100000"/>
              </a:lnSpc>
              <a:spcBef>
                <a:spcPts val="641"/>
              </a:spcBef>
              <a:buClr>
                <a:srgbClr val="000000"/>
              </a:buClr>
              <a:buFont typeface="Wingdings" charset="2"/>
              <a:buChar char=""/>
            </a:pPr>
            <a:r>
              <a:rPr b="0" lang="en-US" sz="2000" spc="-1" strike="noStrike">
                <a:solidFill>
                  <a:srgbClr val="000000"/>
                </a:solidFill>
                <a:latin typeface="Times New Roman"/>
              </a:rPr>
              <a:t>Data Collection and Processing</a:t>
            </a:r>
            <a:endParaRPr b="0" lang="en-IN" sz="2000" spc="-1" strike="noStrike">
              <a:latin typeface="Arial"/>
            </a:endParaRPr>
          </a:p>
          <a:p>
            <a:pPr marL="457560" indent="-456840">
              <a:lnSpc>
                <a:spcPct val="100000"/>
              </a:lnSpc>
              <a:spcBef>
                <a:spcPts val="641"/>
              </a:spcBef>
              <a:buClr>
                <a:srgbClr val="000000"/>
              </a:buClr>
              <a:buFont typeface="Wingdings" charset="2"/>
              <a:buChar char=""/>
            </a:pPr>
            <a:r>
              <a:rPr b="0" lang="en-US" sz="2000" spc="-1" strike="noStrike">
                <a:solidFill>
                  <a:srgbClr val="000000"/>
                </a:solidFill>
                <a:latin typeface="Times New Roman"/>
              </a:rPr>
              <a:t>Recommender Model</a:t>
            </a:r>
            <a:endParaRPr b="0" lang="en-IN" sz="2000" spc="-1" strike="noStrike">
              <a:latin typeface="Arial"/>
            </a:endParaRPr>
          </a:p>
          <a:p>
            <a:pPr marL="457560" indent="-456840">
              <a:lnSpc>
                <a:spcPct val="100000"/>
              </a:lnSpc>
              <a:spcBef>
                <a:spcPts val="641"/>
              </a:spcBef>
              <a:buClr>
                <a:srgbClr val="000000"/>
              </a:buClr>
              <a:buFont typeface="Wingdings" charset="2"/>
              <a:buChar char=""/>
            </a:pPr>
            <a:r>
              <a:rPr b="0" lang="en-US" sz="2000" spc="-1" strike="noStrike">
                <a:solidFill>
                  <a:srgbClr val="000000"/>
                </a:solidFill>
                <a:latin typeface="Times New Roman"/>
              </a:rPr>
              <a:t>Recommender Post-Processing</a:t>
            </a:r>
            <a:endParaRPr b="0" lang="en-IN" sz="2000" spc="-1" strike="noStrike">
              <a:latin typeface="Arial"/>
            </a:endParaRPr>
          </a:p>
          <a:p>
            <a:pPr marL="457560" indent="-456840">
              <a:lnSpc>
                <a:spcPct val="100000"/>
              </a:lnSpc>
              <a:spcBef>
                <a:spcPts val="641"/>
              </a:spcBef>
              <a:buClr>
                <a:srgbClr val="000000"/>
              </a:buClr>
              <a:buFont typeface="Wingdings" charset="2"/>
              <a:buChar char=""/>
            </a:pPr>
            <a:r>
              <a:rPr b="0" lang="en-US" sz="2000" spc="-1" strike="noStrike">
                <a:solidFill>
                  <a:srgbClr val="000000"/>
                </a:solidFill>
                <a:latin typeface="Times New Roman"/>
              </a:rPr>
              <a:t>Database Integration</a:t>
            </a:r>
            <a:endParaRPr b="0" lang="en-IN" sz="2000" spc="-1" strike="noStrike">
              <a:latin typeface="Arial"/>
            </a:endParaRPr>
          </a:p>
          <a:p>
            <a:pPr marL="457560" indent="-456840">
              <a:lnSpc>
                <a:spcPct val="100000"/>
              </a:lnSpc>
              <a:spcBef>
                <a:spcPts val="641"/>
              </a:spcBef>
              <a:buClr>
                <a:srgbClr val="000000"/>
              </a:buClr>
              <a:buFont typeface="Wingdings" charset="2"/>
              <a:buChar char=""/>
            </a:pPr>
            <a:r>
              <a:rPr b="0" lang="en-US" sz="2000" spc="-1" strike="noStrike">
                <a:solidFill>
                  <a:srgbClr val="000000"/>
                </a:solidFill>
                <a:latin typeface="Times New Roman"/>
              </a:rPr>
              <a:t>User Interface</a:t>
            </a:r>
            <a:endParaRPr b="0" lang="en-IN" sz="2000" spc="-1" strike="noStrike">
              <a:latin typeface="Arial"/>
            </a:endParaRPr>
          </a:p>
          <a:p>
            <a:pPr lvl="1" marL="914760" indent="-456840">
              <a:lnSpc>
                <a:spcPct val="100000"/>
              </a:lnSpc>
              <a:spcBef>
                <a:spcPts val="641"/>
              </a:spcBef>
              <a:buClr>
                <a:srgbClr val="000000"/>
              </a:buClr>
              <a:buFont typeface="Wingdings" charset="2"/>
              <a:buChar char=""/>
            </a:pPr>
            <a:r>
              <a:rPr b="0" lang="en-US" sz="2000" spc="-1" strike="noStrike">
                <a:solidFill>
                  <a:srgbClr val="000000"/>
                </a:solidFill>
                <a:latin typeface="Times New Roman"/>
              </a:rPr>
              <a:t>User</a:t>
            </a:r>
            <a:endParaRPr b="0" lang="en-IN" sz="2000" spc="-1" strike="noStrike">
              <a:latin typeface="Arial"/>
            </a:endParaRPr>
          </a:p>
          <a:p>
            <a:pPr lvl="1" marL="914760" indent="-456840">
              <a:lnSpc>
                <a:spcPct val="100000"/>
              </a:lnSpc>
              <a:spcBef>
                <a:spcPts val="641"/>
              </a:spcBef>
              <a:buClr>
                <a:srgbClr val="000000"/>
              </a:buClr>
              <a:buFont typeface="Wingdings" charset="2"/>
              <a:buChar char=""/>
            </a:pPr>
            <a:r>
              <a:rPr b="0" lang="en-US" sz="2000" spc="-1" strike="noStrike">
                <a:solidFill>
                  <a:srgbClr val="000000"/>
                </a:solidFill>
                <a:latin typeface="Times New Roman"/>
              </a:rPr>
              <a:t>Admin</a:t>
            </a:r>
            <a:endParaRPr b="0" lang="en-IN" sz="2000" spc="-1" strike="noStrike">
              <a:latin typeface="Arial"/>
            </a:endParaRPr>
          </a:p>
          <a:p>
            <a:pPr marL="457560">
              <a:lnSpc>
                <a:spcPct val="100000"/>
              </a:lnSpc>
              <a:spcBef>
                <a:spcPts val="641"/>
              </a:spcBef>
            </a:pPr>
            <a:endParaRPr b="0" lang="en-IN" sz="2000" spc="-1" strike="noStrike">
              <a:latin typeface="Arial"/>
            </a:endParaRPr>
          </a:p>
          <a:p>
            <a:pPr>
              <a:lnSpc>
                <a:spcPct val="100000"/>
              </a:lnSpc>
              <a:spcBef>
                <a:spcPts val="641"/>
              </a:spcBef>
            </a:pPr>
            <a:endParaRPr b="0" lang="en-IN" sz="2000" spc="-1" strike="noStrike">
              <a:latin typeface="Arial"/>
            </a:endParaRPr>
          </a:p>
          <a:p>
            <a:pPr marL="1371960">
              <a:lnSpc>
                <a:spcPct val="100000"/>
              </a:lnSpc>
              <a:spcBef>
                <a:spcPts val="641"/>
              </a:spcBef>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Box 116"/>
          <p:cNvSpPr/>
          <p:nvPr/>
        </p:nvSpPr>
        <p:spPr>
          <a:xfrm>
            <a:off x="457200" y="274680"/>
            <a:ext cx="8228880" cy="11422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600" spc="-1" strike="noStrike">
                <a:solidFill>
                  <a:srgbClr val="000000"/>
                </a:solidFill>
                <a:latin typeface="Times New Roman"/>
              </a:rPr>
              <a:t>Collaborative Filtering</a:t>
            </a:r>
            <a:endParaRPr b="0" lang="en-IN" sz="3600" spc="-1" strike="noStrike">
              <a:latin typeface="Arial"/>
            </a:endParaRPr>
          </a:p>
        </p:txBody>
      </p:sp>
      <p:pic>
        <p:nvPicPr>
          <p:cNvPr id="180" name="Picture 117" descr=""/>
          <p:cNvPicPr/>
          <p:nvPr/>
        </p:nvPicPr>
        <p:blipFill>
          <a:blip r:embed="rId1"/>
          <a:stretch/>
        </p:blipFill>
        <p:spPr>
          <a:xfrm>
            <a:off x="759960" y="1556640"/>
            <a:ext cx="7801200" cy="441936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Box 118"/>
          <p:cNvSpPr/>
          <p:nvPr/>
        </p:nvSpPr>
        <p:spPr>
          <a:xfrm>
            <a:off x="457200" y="274680"/>
            <a:ext cx="8228880" cy="11422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600" spc="-1" strike="noStrike">
                <a:solidFill>
                  <a:srgbClr val="000000"/>
                </a:solidFill>
                <a:latin typeface="Times New Roman"/>
              </a:rPr>
              <a:t>Finding User Similarity</a:t>
            </a:r>
            <a:endParaRPr b="0" lang="en-IN" sz="3600" spc="-1" strike="noStrike">
              <a:latin typeface="Arial"/>
            </a:endParaRPr>
          </a:p>
        </p:txBody>
      </p:sp>
      <p:pic>
        <p:nvPicPr>
          <p:cNvPr id="182" name="Picture 119" descr=""/>
          <p:cNvPicPr/>
          <p:nvPr/>
        </p:nvPicPr>
        <p:blipFill>
          <a:blip r:embed="rId1"/>
          <a:stretch/>
        </p:blipFill>
        <p:spPr>
          <a:xfrm>
            <a:off x="360" y="1700640"/>
            <a:ext cx="9143280" cy="427140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Box 120"/>
          <p:cNvSpPr/>
          <p:nvPr/>
        </p:nvSpPr>
        <p:spPr>
          <a:xfrm>
            <a:off x="457200" y="274680"/>
            <a:ext cx="8228880" cy="1142280"/>
          </a:xfrm>
          <a:prstGeom prst="rect">
            <a:avLst/>
          </a:prstGeom>
          <a:noFill/>
          <a:ln w="0">
            <a:noFill/>
          </a:ln>
        </p:spPr>
        <p:style>
          <a:lnRef idx="0"/>
          <a:fillRef idx="0"/>
          <a:effectRef idx="0"/>
          <a:fontRef idx="minor"/>
        </p:style>
      </p:sp>
      <p:pic>
        <p:nvPicPr>
          <p:cNvPr id="184" name="Picture 121" descr=""/>
          <p:cNvPicPr/>
          <p:nvPr/>
        </p:nvPicPr>
        <p:blipFill>
          <a:blip r:embed="rId1"/>
          <a:stretch/>
        </p:blipFill>
        <p:spPr>
          <a:xfrm>
            <a:off x="540000" y="1980000"/>
            <a:ext cx="7749360" cy="313776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Box 122"/>
          <p:cNvSpPr/>
          <p:nvPr/>
        </p:nvSpPr>
        <p:spPr>
          <a:xfrm>
            <a:off x="457200" y="274680"/>
            <a:ext cx="8228880" cy="1142280"/>
          </a:xfrm>
          <a:prstGeom prst="rect">
            <a:avLst/>
          </a:prstGeom>
          <a:noFill/>
          <a:ln w="0">
            <a:noFill/>
          </a:ln>
        </p:spPr>
        <p:style>
          <a:lnRef idx="0"/>
          <a:fillRef idx="0"/>
          <a:effectRef idx="0"/>
          <a:fontRef idx="minor"/>
        </p:style>
      </p:sp>
      <p:pic>
        <p:nvPicPr>
          <p:cNvPr id="186" name="Picture 123" descr=""/>
          <p:cNvPicPr/>
          <p:nvPr/>
        </p:nvPicPr>
        <p:blipFill>
          <a:blip r:embed="rId1"/>
          <a:stretch/>
        </p:blipFill>
        <p:spPr>
          <a:xfrm>
            <a:off x="237240" y="971280"/>
            <a:ext cx="8582400" cy="499104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Box 124"/>
          <p:cNvSpPr/>
          <p:nvPr/>
        </p:nvSpPr>
        <p:spPr>
          <a:xfrm>
            <a:off x="457200" y="117360"/>
            <a:ext cx="8228880" cy="11422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000" spc="-1" strike="noStrike">
                <a:solidFill>
                  <a:srgbClr val="000000"/>
                </a:solidFill>
                <a:latin typeface="Times New Roman"/>
              </a:rPr>
              <a:t>Hybrid Algorithm</a:t>
            </a:r>
            <a:endParaRPr b="0" lang="en-IN" sz="4000" spc="-1" strike="noStrike">
              <a:latin typeface="Arial"/>
            </a:endParaRPr>
          </a:p>
        </p:txBody>
      </p:sp>
      <p:sp>
        <p:nvSpPr>
          <p:cNvPr id="188" name="TextBox 125"/>
          <p:cNvSpPr/>
          <p:nvPr/>
        </p:nvSpPr>
        <p:spPr>
          <a:xfrm>
            <a:off x="5940000" y="2520000"/>
            <a:ext cx="179640" cy="360"/>
          </a:xfrm>
          <a:prstGeom prst="rect">
            <a:avLst/>
          </a:prstGeom>
          <a:noFill/>
          <a:ln w="0">
            <a:noFill/>
          </a:ln>
        </p:spPr>
        <p:style>
          <a:lnRef idx="0"/>
          <a:fillRef idx="0"/>
          <a:effectRef idx="0"/>
          <a:fontRef idx="minor"/>
        </p:style>
      </p:sp>
      <p:sp>
        <p:nvSpPr>
          <p:cNvPr id="189" name="TextBox 126"/>
          <p:cNvSpPr/>
          <p:nvPr/>
        </p:nvSpPr>
        <p:spPr>
          <a:xfrm>
            <a:off x="360000" y="1260000"/>
            <a:ext cx="8228880" cy="452520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2200" spc="-1" strike="noStrike">
                <a:solidFill>
                  <a:srgbClr val="333333"/>
                </a:solidFill>
                <a:latin typeface="Times New Roman"/>
              </a:rPr>
              <a:t>Both Content Based and Collaborative Filtering algorithms have their own strengths and weaknesses.</a:t>
            </a:r>
            <a:endParaRPr b="0" lang="en-IN" sz="2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200" spc="-1" strike="noStrike">
                <a:solidFill>
                  <a:srgbClr val="333333"/>
                </a:solidFill>
                <a:latin typeface="Times New Roman"/>
              </a:rPr>
              <a:t>Content based method is better when the user is new and don’t have enough data to find similarity, and when a course with less ratings would be a better choice for the user.</a:t>
            </a:r>
            <a:endParaRPr b="0" lang="en-IN" sz="2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200" spc="-1" strike="noStrike">
                <a:solidFill>
                  <a:srgbClr val="333333"/>
                </a:solidFill>
                <a:latin typeface="Times New Roman"/>
              </a:rPr>
              <a:t>Collaborative filtering provides a subjective approach by making the prediction based on user interactions rather than on data given by the user.</a:t>
            </a:r>
            <a:endParaRPr b="0" lang="en-IN" sz="2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200" spc="-1" strike="noStrike">
                <a:solidFill>
                  <a:srgbClr val="333333"/>
                </a:solidFill>
                <a:latin typeface="Times New Roman"/>
              </a:rPr>
              <a:t>We can get the best of both worlds by combining these two algorithms.</a:t>
            </a:r>
            <a:endParaRPr b="0" lang="en-IN" sz="2200" spc="-1" strike="noStrike">
              <a:latin typeface="Arial"/>
            </a:endParaRPr>
          </a:p>
        </p:txBody>
      </p:sp>
      <p:pic>
        <p:nvPicPr>
          <p:cNvPr id="190" name="Picture 127" descr=""/>
          <p:cNvPicPr/>
          <p:nvPr/>
        </p:nvPicPr>
        <p:blipFill>
          <a:blip r:embed="rId1"/>
          <a:stretch/>
        </p:blipFill>
        <p:spPr>
          <a:xfrm>
            <a:off x="1062000" y="5157360"/>
            <a:ext cx="7019280" cy="103032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extBox 128"/>
          <p:cNvSpPr/>
          <p:nvPr/>
        </p:nvSpPr>
        <p:spPr>
          <a:xfrm>
            <a:off x="457200" y="274680"/>
            <a:ext cx="8228880" cy="11422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600" spc="-1" strike="noStrike">
                <a:solidFill>
                  <a:srgbClr val="000000"/>
                </a:solidFill>
                <a:latin typeface="Times New Roman"/>
              </a:rPr>
              <a:t>Hybrid</a:t>
            </a:r>
            <a:endParaRPr b="0" lang="en-IN" sz="3600" spc="-1" strike="noStrike">
              <a:latin typeface="Arial"/>
            </a:endParaRPr>
          </a:p>
        </p:txBody>
      </p:sp>
      <p:pic>
        <p:nvPicPr>
          <p:cNvPr id="192" name="Picture 129" descr=""/>
          <p:cNvPicPr/>
          <p:nvPr/>
        </p:nvPicPr>
        <p:blipFill>
          <a:blip r:embed="rId1"/>
          <a:stretch/>
        </p:blipFill>
        <p:spPr>
          <a:xfrm>
            <a:off x="731520" y="2529000"/>
            <a:ext cx="7858440" cy="187596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Box 130"/>
          <p:cNvSpPr/>
          <p:nvPr/>
        </p:nvSpPr>
        <p:spPr>
          <a:xfrm>
            <a:off x="457200" y="274680"/>
            <a:ext cx="8228880" cy="11422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600" spc="-1" strike="noStrike">
                <a:solidFill>
                  <a:srgbClr val="000000"/>
                </a:solidFill>
                <a:latin typeface="Times New Roman"/>
              </a:rPr>
              <a:t>Module 3</a:t>
            </a:r>
            <a:r>
              <a:rPr b="0" lang="en-IN" sz="3600" spc="-1" strike="noStrike">
                <a:solidFill>
                  <a:srgbClr val="000000"/>
                </a:solidFill>
                <a:latin typeface="Times New Roman"/>
              </a:rPr>
              <a:t> – </a:t>
            </a:r>
            <a:r>
              <a:rPr b="0" lang="en-US" sz="3600" spc="-1" strike="noStrike">
                <a:solidFill>
                  <a:srgbClr val="000000"/>
                </a:solidFill>
                <a:latin typeface="Times New Roman"/>
              </a:rPr>
              <a:t>Recommendation Post Processing</a:t>
            </a:r>
            <a:endParaRPr b="0" lang="en-IN" sz="3600" spc="-1" strike="noStrike">
              <a:latin typeface="Arial"/>
            </a:endParaRPr>
          </a:p>
        </p:txBody>
      </p:sp>
      <p:sp>
        <p:nvSpPr>
          <p:cNvPr id="194" name="TextBox 131"/>
          <p:cNvSpPr/>
          <p:nvPr/>
        </p:nvSpPr>
        <p:spPr>
          <a:xfrm>
            <a:off x="5940000" y="2520000"/>
            <a:ext cx="179640" cy="360"/>
          </a:xfrm>
          <a:prstGeom prst="rect">
            <a:avLst/>
          </a:prstGeom>
          <a:noFill/>
          <a:ln w="0">
            <a:noFill/>
          </a:ln>
        </p:spPr>
        <p:style>
          <a:lnRef idx="0"/>
          <a:fillRef idx="0"/>
          <a:effectRef idx="0"/>
          <a:fontRef idx="minor"/>
        </p:style>
      </p:sp>
      <p:sp>
        <p:nvSpPr>
          <p:cNvPr id="195" name="TextBox 132"/>
          <p:cNvSpPr/>
          <p:nvPr/>
        </p:nvSpPr>
        <p:spPr>
          <a:xfrm>
            <a:off x="457200" y="1600200"/>
            <a:ext cx="8228880" cy="452520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2200" spc="-1" strike="noStrike">
                <a:solidFill>
                  <a:srgbClr val="333333"/>
                </a:solidFill>
                <a:latin typeface="Times New Roman"/>
              </a:rPr>
              <a:t>In post processing, the recommendations of courses with very low probabilities to be liked by user are removed.</a:t>
            </a:r>
            <a:endParaRPr b="0" lang="en-IN" sz="2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200" spc="-1" strike="noStrike">
                <a:solidFill>
                  <a:srgbClr val="333333"/>
                </a:solidFill>
                <a:latin typeface="Times New Roman"/>
              </a:rPr>
              <a:t>Sometimes the user may want to get more recommendations than on hybrid results.</a:t>
            </a:r>
            <a:endParaRPr b="0" lang="en-IN" sz="2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200" spc="-1" strike="noStrike">
                <a:solidFill>
                  <a:srgbClr val="333333"/>
                </a:solidFill>
                <a:latin typeface="Times New Roman"/>
              </a:rPr>
              <a:t>In that case instead of not providing anymore courses or recommending random courses, we take the results of content based and collaborative filtering individually.</a:t>
            </a:r>
            <a:endParaRPr b="0" lang="en-IN" sz="2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200" spc="-1" strike="noStrike">
                <a:solidFill>
                  <a:srgbClr val="333333"/>
                </a:solidFill>
                <a:latin typeface="Times New Roman"/>
              </a:rPr>
              <a:t>If a user has not rated any other course, we can’t get user similarity and hence recommendations are based on Content Based method only.</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Box 133"/>
          <p:cNvSpPr/>
          <p:nvPr/>
        </p:nvSpPr>
        <p:spPr>
          <a:xfrm>
            <a:off x="457200" y="274680"/>
            <a:ext cx="8228880" cy="11422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600" spc="-1" strike="noStrike">
                <a:solidFill>
                  <a:srgbClr val="000000"/>
                </a:solidFill>
                <a:latin typeface="Times New Roman"/>
              </a:rPr>
              <a:t>Content Based: post processing</a:t>
            </a:r>
            <a:endParaRPr b="0" lang="en-IN" sz="3600" spc="-1" strike="noStrike">
              <a:latin typeface="Arial"/>
            </a:endParaRPr>
          </a:p>
        </p:txBody>
      </p:sp>
      <p:pic>
        <p:nvPicPr>
          <p:cNvPr id="197" name="Picture 134" descr=""/>
          <p:cNvPicPr/>
          <p:nvPr/>
        </p:nvPicPr>
        <p:blipFill>
          <a:blip r:embed="rId1"/>
          <a:stretch/>
        </p:blipFill>
        <p:spPr>
          <a:xfrm>
            <a:off x="569880" y="2276280"/>
            <a:ext cx="8106120" cy="169488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Box 135"/>
          <p:cNvSpPr/>
          <p:nvPr/>
        </p:nvSpPr>
        <p:spPr>
          <a:xfrm>
            <a:off x="457200" y="274680"/>
            <a:ext cx="8228880" cy="11422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600" spc="-1" strike="noStrike">
                <a:solidFill>
                  <a:srgbClr val="000000"/>
                </a:solidFill>
                <a:latin typeface="Times New Roman"/>
              </a:rPr>
              <a:t>Collaborative: post processing</a:t>
            </a:r>
            <a:endParaRPr b="0" lang="en-IN" sz="3600" spc="-1" strike="noStrike">
              <a:latin typeface="Arial"/>
            </a:endParaRPr>
          </a:p>
        </p:txBody>
      </p:sp>
      <p:pic>
        <p:nvPicPr>
          <p:cNvPr id="199" name="Picture 136" descr=""/>
          <p:cNvPicPr/>
          <p:nvPr/>
        </p:nvPicPr>
        <p:blipFill>
          <a:blip r:embed="rId1"/>
          <a:stretch/>
        </p:blipFill>
        <p:spPr>
          <a:xfrm>
            <a:off x="546120" y="1833480"/>
            <a:ext cx="8153640" cy="258084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extBox 137"/>
          <p:cNvSpPr/>
          <p:nvPr/>
        </p:nvSpPr>
        <p:spPr>
          <a:xfrm>
            <a:off x="457200" y="274680"/>
            <a:ext cx="8228880" cy="11422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600" spc="-1" strike="noStrike">
                <a:solidFill>
                  <a:srgbClr val="000000"/>
                </a:solidFill>
                <a:latin typeface="Times New Roman"/>
              </a:rPr>
              <a:t>Hybrid: post processing</a:t>
            </a:r>
            <a:endParaRPr b="0" lang="en-IN" sz="3600" spc="-1" strike="noStrike">
              <a:latin typeface="Arial"/>
            </a:endParaRPr>
          </a:p>
        </p:txBody>
      </p:sp>
      <p:pic>
        <p:nvPicPr>
          <p:cNvPr id="201" name="Picture 138" descr=""/>
          <p:cNvPicPr/>
          <p:nvPr/>
        </p:nvPicPr>
        <p:blipFill>
          <a:blip r:embed="rId1"/>
          <a:stretch/>
        </p:blipFill>
        <p:spPr>
          <a:xfrm>
            <a:off x="457200" y="2340000"/>
            <a:ext cx="8002440" cy="187596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itle 1"/>
          <p:cNvSpPr/>
          <p:nvPr/>
        </p:nvSpPr>
        <p:spPr>
          <a:xfrm>
            <a:off x="457200" y="274680"/>
            <a:ext cx="8228880" cy="1142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Times New Roman"/>
              </a:rPr>
              <a:t>Modules</a:t>
            </a:r>
            <a:endParaRPr b="0" lang="en-IN" sz="4400" spc="-1" strike="noStrike">
              <a:latin typeface="Arial"/>
            </a:endParaRPr>
          </a:p>
        </p:txBody>
      </p:sp>
      <p:sp>
        <p:nvSpPr>
          <p:cNvPr id="137" name="Content Placeholder 2"/>
          <p:cNvSpPr/>
          <p:nvPr/>
        </p:nvSpPr>
        <p:spPr>
          <a:xfrm>
            <a:off x="457200" y="1600200"/>
            <a:ext cx="8228880" cy="4525200"/>
          </a:xfrm>
          <a:prstGeom prst="rect">
            <a:avLst/>
          </a:prstGeom>
          <a:noFill/>
          <a:ln w="0">
            <a:noFill/>
          </a:ln>
        </p:spPr>
        <p:style>
          <a:lnRef idx="0"/>
          <a:fillRef idx="0"/>
          <a:effectRef idx="0"/>
          <a:fontRef idx="minor"/>
        </p:style>
        <p:txBody>
          <a:bodyPr lIns="90000" rIns="90000" tIns="45000" bIns="45000">
            <a:noAutofit/>
          </a:bodyPr>
          <a:p>
            <a:pPr marL="343080" indent="-342360">
              <a:lnSpc>
                <a:spcPct val="100000"/>
              </a:lnSpc>
              <a:spcBef>
                <a:spcPts val="641"/>
              </a:spcBef>
              <a:buClr>
                <a:srgbClr val="000000"/>
              </a:buClr>
              <a:buFont typeface="Arial"/>
              <a:buChar char="•"/>
            </a:pPr>
            <a:r>
              <a:rPr b="0" lang="en-US" sz="3200" spc="-1" strike="noStrike">
                <a:solidFill>
                  <a:srgbClr val="000000"/>
                </a:solidFill>
                <a:latin typeface="Times New Roman"/>
              </a:rPr>
              <a:t>A recommender system is made up of five core components.</a:t>
            </a:r>
            <a:endParaRPr b="0" lang="en-IN"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Times New Roman"/>
              </a:rPr>
              <a:t>Components in a recommender system are ordered in a backend to frontend pipeline.</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Box 139"/>
          <p:cNvSpPr/>
          <p:nvPr/>
        </p:nvSpPr>
        <p:spPr>
          <a:xfrm>
            <a:off x="457200" y="274680"/>
            <a:ext cx="8228880" cy="8496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600" spc="-1" strike="noStrike">
                <a:solidFill>
                  <a:srgbClr val="000000"/>
                </a:solidFill>
                <a:latin typeface="Times New Roman"/>
              </a:rPr>
              <a:t>Final post processing</a:t>
            </a:r>
            <a:endParaRPr b="0" lang="en-IN" sz="3600" spc="-1" strike="noStrike">
              <a:latin typeface="Arial"/>
            </a:endParaRPr>
          </a:p>
        </p:txBody>
      </p:sp>
      <p:pic>
        <p:nvPicPr>
          <p:cNvPr id="203" name="Picture 2" descr=""/>
          <p:cNvPicPr/>
          <p:nvPr/>
        </p:nvPicPr>
        <p:blipFill>
          <a:blip r:embed="rId1"/>
          <a:stretch/>
        </p:blipFill>
        <p:spPr>
          <a:xfrm>
            <a:off x="950400" y="1268640"/>
            <a:ext cx="7457760" cy="5358240"/>
          </a:xfrm>
          <a:prstGeom prst="rect">
            <a:avLst/>
          </a:prstGeom>
          <a:ln w="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Box 141"/>
          <p:cNvSpPr/>
          <p:nvPr/>
        </p:nvSpPr>
        <p:spPr>
          <a:xfrm>
            <a:off x="457200" y="274680"/>
            <a:ext cx="8228880" cy="11422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600" spc="-1" strike="noStrike">
                <a:solidFill>
                  <a:srgbClr val="000000"/>
                </a:solidFill>
                <a:latin typeface="Times New Roman"/>
              </a:rPr>
              <a:t>Output for user ID = 1</a:t>
            </a:r>
            <a:endParaRPr b="0" lang="en-IN" sz="3600" spc="-1" strike="noStrike">
              <a:latin typeface="Arial"/>
            </a:endParaRPr>
          </a:p>
        </p:txBody>
      </p:sp>
      <p:pic>
        <p:nvPicPr>
          <p:cNvPr id="205" name="Picture 142" descr=""/>
          <p:cNvPicPr/>
          <p:nvPr/>
        </p:nvPicPr>
        <p:blipFill>
          <a:blip r:embed="rId1"/>
          <a:stretch/>
        </p:blipFill>
        <p:spPr>
          <a:xfrm>
            <a:off x="457200" y="1964880"/>
            <a:ext cx="8673120" cy="3790440"/>
          </a:xfrm>
          <a:prstGeom prst="rect">
            <a:avLst/>
          </a:prstGeom>
          <a:ln w="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Title 1"/>
          <p:cNvSpPr txBox="1"/>
          <p:nvPr/>
        </p:nvSpPr>
        <p:spPr>
          <a:xfrm>
            <a:off x="457200" y="457560"/>
            <a:ext cx="7467120" cy="1142640"/>
          </a:xfrm>
          <a:prstGeom prst="rect">
            <a:avLst/>
          </a:prstGeom>
          <a:noFill/>
          <a:ln w="0">
            <a:noFill/>
          </a:ln>
        </p:spPr>
        <p:txBody>
          <a:bodyPr lIns="90000" rIns="90000" tIns="45000" bIns="45000">
            <a:noAutofit/>
          </a:bodyPr>
          <a:p>
            <a:pPr algn="ctr">
              <a:lnSpc>
                <a:spcPct val="100000"/>
              </a:lnSpc>
            </a:pPr>
            <a:r>
              <a:rPr b="0" lang="en-US" sz="3600" spc="-1" strike="noStrike" cap="small">
                <a:solidFill>
                  <a:srgbClr val="000000"/>
                </a:solidFill>
                <a:latin typeface="Times New Roman"/>
              </a:rPr>
              <a:t>Module 4</a:t>
            </a:r>
            <a:r>
              <a:rPr b="0" lang="en-IN" sz="3600" spc="-1" strike="noStrike" cap="small">
                <a:solidFill>
                  <a:srgbClr val="575f6d"/>
                </a:solidFill>
                <a:latin typeface="Times New Roman"/>
              </a:rPr>
              <a:t> – Online module</a:t>
            </a:r>
            <a:br/>
            <a:endParaRPr b="0" lang="en-US" sz="3600" spc="-1" strike="noStrike">
              <a:solidFill>
                <a:srgbClr val="000000"/>
              </a:solidFill>
              <a:latin typeface="Century Schoolbook"/>
            </a:endParaRPr>
          </a:p>
        </p:txBody>
      </p:sp>
      <p:sp>
        <p:nvSpPr>
          <p:cNvPr id="207" name="Text Placeholder 2"/>
          <p:cNvSpPr txBox="1"/>
          <p:nvPr/>
        </p:nvSpPr>
        <p:spPr>
          <a:xfrm>
            <a:off x="457200" y="1600200"/>
            <a:ext cx="7467120" cy="4873320"/>
          </a:xfrm>
          <a:prstGeom prst="rect">
            <a:avLst/>
          </a:prstGeom>
          <a:noFill/>
          <a:ln w="0">
            <a:noFill/>
          </a:ln>
        </p:spPr>
        <p:txBody>
          <a:bodyPr lIns="90000" rIns="90000" tIns="45000" bIns="45000">
            <a:normAutofit/>
          </a:bodyPr>
          <a:p>
            <a:pPr marL="285840" indent="-285480">
              <a:lnSpc>
                <a:spcPct val="100000"/>
              </a:lnSpc>
              <a:spcBef>
                <a:spcPts val="601"/>
              </a:spcBef>
              <a:buClr>
                <a:srgbClr val="fe8637"/>
              </a:buClr>
              <a:buSzPct val="70000"/>
              <a:buFont typeface="Arial"/>
              <a:buChar char="•"/>
            </a:pPr>
            <a:r>
              <a:rPr b="0" lang="en-IN" sz="2400" spc="-1" strike="noStrike">
                <a:solidFill>
                  <a:srgbClr val="000000"/>
                </a:solidFill>
                <a:latin typeface="Times New Roman"/>
              </a:rPr>
              <a:t>In online module, we take the recommendation algorithm  and host it online.</a:t>
            </a:r>
            <a:endParaRPr b="0" lang="en-US" sz="2400" spc="-1" strike="noStrike">
              <a:solidFill>
                <a:srgbClr val="000000"/>
              </a:solidFill>
              <a:latin typeface="Century Schoolbook"/>
            </a:endParaRPr>
          </a:p>
          <a:p>
            <a:pPr marL="285840" indent="-285480">
              <a:lnSpc>
                <a:spcPct val="100000"/>
              </a:lnSpc>
              <a:spcBef>
                <a:spcPts val="601"/>
              </a:spcBef>
              <a:buClr>
                <a:srgbClr val="fe8637"/>
              </a:buClr>
              <a:buSzPct val="70000"/>
              <a:buFont typeface="Arial"/>
              <a:buChar char="•"/>
            </a:pPr>
            <a:r>
              <a:rPr b="0" lang="en-IN" sz="2400" spc="-1" strike="noStrike">
                <a:solidFill>
                  <a:srgbClr val="000000"/>
                </a:solidFill>
                <a:latin typeface="Times New Roman"/>
              </a:rPr>
              <a:t>We are using django framework for the online implementation of the Course Recommendation System.</a:t>
            </a:r>
            <a:endParaRPr b="0" lang="en-US" sz="2400" spc="-1" strike="noStrike">
              <a:solidFill>
                <a:srgbClr val="000000"/>
              </a:solidFill>
              <a:latin typeface="Century Schoolbook"/>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Box 124"/>
          <p:cNvSpPr/>
          <p:nvPr/>
        </p:nvSpPr>
        <p:spPr>
          <a:xfrm>
            <a:off x="457200" y="117360"/>
            <a:ext cx="8228880" cy="11422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000" spc="-1" strike="noStrike">
                <a:solidFill>
                  <a:srgbClr val="000000"/>
                </a:solidFill>
                <a:latin typeface="Times New Roman"/>
              </a:rPr>
              <a:t>Code for User Authentication View</a:t>
            </a:r>
            <a:endParaRPr b="0" lang="en-IN" sz="4000" spc="-1" strike="noStrike">
              <a:latin typeface="Arial"/>
            </a:endParaRPr>
          </a:p>
        </p:txBody>
      </p:sp>
      <p:sp>
        <p:nvSpPr>
          <p:cNvPr id="209" name="TextBox 125"/>
          <p:cNvSpPr/>
          <p:nvPr/>
        </p:nvSpPr>
        <p:spPr>
          <a:xfrm>
            <a:off x="5940000" y="2520000"/>
            <a:ext cx="179640" cy="360"/>
          </a:xfrm>
          <a:prstGeom prst="rect">
            <a:avLst/>
          </a:prstGeom>
          <a:noFill/>
          <a:ln w="0">
            <a:noFill/>
          </a:ln>
        </p:spPr>
        <p:style>
          <a:lnRef idx="0"/>
          <a:fillRef idx="0"/>
          <a:effectRef idx="0"/>
          <a:fontRef idx="minor"/>
        </p:style>
      </p:sp>
      <p:sp>
        <p:nvSpPr>
          <p:cNvPr id="210" name="TextBox 126"/>
          <p:cNvSpPr/>
          <p:nvPr/>
        </p:nvSpPr>
        <p:spPr>
          <a:xfrm>
            <a:off x="457200" y="1628640"/>
            <a:ext cx="8228880" cy="4156560"/>
          </a:xfrm>
          <a:prstGeom prst="rect">
            <a:avLst/>
          </a:prstGeom>
          <a:noFill/>
          <a:ln w="0">
            <a:noFill/>
          </a:ln>
        </p:spPr>
        <p:style>
          <a:lnRef idx="0"/>
          <a:fillRef idx="0"/>
          <a:effectRef idx="0"/>
          <a:fontRef idx="minor"/>
        </p:style>
      </p:sp>
      <p:pic>
        <p:nvPicPr>
          <p:cNvPr id="211" name="Picture 2" descr=""/>
          <p:cNvPicPr/>
          <p:nvPr/>
        </p:nvPicPr>
        <p:blipFill>
          <a:blip r:embed="rId1"/>
          <a:stretch/>
        </p:blipFill>
        <p:spPr>
          <a:xfrm>
            <a:off x="2123640" y="1318680"/>
            <a:ext cx="4980240" cy="5032440"/>
          </a:xfrm>
          <a:prstGeom prst="rect">
            <a:avLst/>
          </a:prstGeom>
          <a:ln w="0">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Box 124"/>
          <p:cNvSpPr/>
          <p:nvPr/>
        </p:nvSpPr>
        <p:spPr>
          <a:xfrm>
            <a:off x="457200" y="117360"/>
            <a:ext cx="8228880" cy="11422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000" spc="-1" strike="noStrike">
                <a:solidFill>
                  <a:srgbClr val="000000"/>
                </a:solidFill>
                <a:latin typeface="Times New Roman"/>
              </a:rPr>
              <a:t>Home Page and Edit Profile View</a:t>
            </a:r>
            <a:endParaRPr b="0" lang="en-IN" sz="4000" spc="-1" strike="noStrike">
              <a:latin typeface="Arial"/>
            </a:endParaRPr>
          </a:p>
        </p:txBody>
      </p:sp>
      <p:sp>
        <p:nvSpPr>
          <p:cNvPr id="213" name="TextBox 125"/>
          <p:cNvSpPr/>
          <p:nvPr/>
        </p:nvSpPr>
        <p:spPr>
          <a:xfrm>
            <a:off x="5940000" y="2520000"/>
            <a:ext cx="179640" cy="360"/>
          </a:xfrm>
          <a:prstGeom prst="rect">
            <a:avLst/>
          </a:prstGeom>
          <a:noFill/>
          <a:ln w="0">
            <a:noFill/>
          </a:ln>
        </p:spPr>
        <p:style>
          <a:lnRef idx="0"/>
          <a:fillRef idx="0"/>
          <a:effectRef idx="0"/>
          <a:fontRef idx="minor"/>
        </p:style>
      </p:sp>
      <p:sp>
        <p:nvSpPr>
          <p:cNvPr id="214" name="TextBox 126"/>
          <p:cNvSpPr/>
          <p:nvPr/>
        </p:nvSpPr>
        <p:spPr>
          <a:xfrm>
            <a:off x="457200" y="1628640"/>
            <a:ext cx="8228880" cy="4156560"/>
          </a:xfrm>
          <a:prstGeom prst="rect">
            <a:avLst/>
          </a:prstGeom>
          <a:noFill/>
          <a:ln w="0">
            <a:noFill/>
          </a:ln>
        </p:spPr>
        <p:style>
          <a:lnRef idx="0"/>
          <a:fillRef idx="0"/>
          <a:effectRef idx="0"/>
          <a:fontRef idx="minor"/>
        </p:style>
      </p:sp>
      <p:pic>
        <p:nvPicPr>
          <p:cNvPr id="215" name="Picture 2" descr=""/>
          <p:cNvPicPr/>
          <p:nvPr/>
        </p:nvPicPr>
        <p:blipFill>
          <a:blip r:embed="rId1"/>
          <a:stretch/>
        </p:blipFill>
        <p:spPr>
          <a:xfrm>
            <a:off x="1496160" y="2277000"/>
            <a:ext cx="6151320" cy="2565000"/>
          </a:xfrm>
          <a:prstGeom prst="rect">
            <a:avLst/>
          </a:prstGeom>
          <a:ln w="0">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TextBox 124"/>
          <p:cNvSpPr/>
          <p:nvPr/>
        </p:nvSpPr>
        <p:spPr>
          <a:xfrm>
            <a:off x="457200" y="117360"/>
            <a:ext cx="8228880" cy="11422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000" spc="-1" strike="noStrike">
                <a:solidFill>
                  <a:srgbClr val="000000"/>
                </a:solidFill>
                <a:latin typeface="Times New Roman"/>
              </a:rPr>
              <a:t>Code for Course Rating View</a:t>
            </a:r>
            <a:endParaRPr b="0" lang="en-IN" sz="4000" spc="-1" strike="noStrike">
              <a:latin typeface="Arial"/>
            </a:endParaRPr>
          </a:p>
        </p:txBody>
      </p:sp>
      <p:sp>
        <p:nvSpPr>
          <p:cNvPr id="217" name="TextBox 125"/>
          <p:cNvSpPr/>
          <p:nvPr/>
        </p:nvSpPr>
        <p:spPr>
          <a:xfrm>
            <a:off x="5940000" y="2520000"/>
            <a:ext cx="179640" cy="360"/>
          </a:xfrm>
          <a:prstGeom prst="rect">
            <a:avLst/>
          </a:prstGeom>
          <a:noFill/>
          <a:ln w="0">
            <a:noFill/>
          </a:ln>
        </p:spPr>
        <p:style>
          <a:lnRef idx="0"/>
          <a:fillRef idx="0"/>
          <a:effectRef idx="0"/>
          <a:fontRef idx="minor"/>
        </p:style>
      </p:sp>
      <p:sp>
        <p:nvSpPr>
          <p:cNvPr id="218" name="TextBox 126"/>
          <p:cNvSpPr/>
          <p:nvPr/>
        </p:nvSpPr>
        <p:spPr>
          <a:xfrm>
            <a:off x="457200" y="1628640"/>
            <a:ext cx="8228880" cy="4156560"/>
          </a:xfrm>
          <a:prstGeom prst="rect">
            <a:avLst/>
          </a:prstGeom>
          <a:noFill/>
          <a:ln w="0">
            <a:noFill/>
          </a:ln>
        </p:spPr>
        <p:style>
          <a:lnRef idx="0"/>
          <a:fillRef idx="0"/>
          <a:effectRef idx="0"/>
          <a:fontRef idx="minor"/>
        </p:style>
      </p:sp>
      <p:pic>
        <p:nvPicPr>
          <p:cNvPr id="219" name="Picture 2" descr=""/>
          <p:cNvPicPr/>
          <p:nvPr/>
        </p:nvPicPr>
        <p:blipFill>
          <a:blip r:embed="rId1"/>
          <a:stretch/>
        </p:blipFill>
        <p:spPr>
          <a:xfrm>
            <a:off x="1772640" y="1989000"/>
            <a:ext cx="5598360" cy="3205440"/>
          </a:xfrm>
          <a:prstGeom prst="rect">
            <a:avLst/>
          </a:prstGeom>
          <a:ln w="0">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itle 1_0"/>
          <p:cNvSpPr txBox="1"/>
          <p:nvPr/>
        </p:nvSpPr>
        <p:spPr>
          <a:xfrm>
            <a:off x="457200" y="457560"/>
            <a:ext cx="7467120" cy="1142640"/>
          </a:xfrm>
          <a:prstGeom prst="rect">
            <a:avLst/>
          </a:prstGeom>
          <a:noFill/>
          <a:ln w="0">
            <a:noFill/>
          </a:ln>
        </p:spPr>
        <p:txBody>
          <a:bodyPr lIns="90000" rIns="90000" tIns="45000" bIns="45000">
            <a:noAutofit/>
          </a:bodyPr>
          <a:p>
            <a:pPr algn="ctr">
              <a:lnSpc>
                <a:spcPct val="100000"/>
              </a:lnSpc>
            </a:pPr>
            <a:r>
              <a:rPr b="0" lang="en-IN" sz="3600" spc="-1" strike="noStrike" cap="small">
                <a:solidFill>
                  <a:srgbClr val="000000"/>
                </a:solidFill>
                <a:latin typeface="Times New Roman"/>
              </a:rPr>
              <a:t>database</a:t>
            </a:r>
            <a:br/>
            <a:endParaRPr b="0" lang="en-US" sz="3600" spc="-1" strike="noStrike">
              <a:solidFill>
                <a:srgbClr val="000000"/>
              </a:solidFill>
              <a:latin typeface="Century Schoolbook"/>
            </a:endParaRPr>
          </a:p>
        </p:txBody>
      </p:sp>
      <p:sp>
        <p:nvSpPr>
          <p:cNvPr id="221" name="Text Placeholder 2_0"/>
          <p:cNvSpPr txBox="1"/>
          <p:nvPr/>
        </p:nvSpPr>
        <p:spPr>
          <a:xfrm>
            <a:off x="457200" y="1600200"/>
            <a:ext cx="7467120" cy="4873320"/>
          </a:xfrm>
          <a:prstGeom prst="rect">
            <a:avLst/>
          </a:prstGeom>
          <a:noFill/>
          <a:ln w="0">
            <a:noFill/>
          </a:ln>
        </p:spPr>
        <p:txBody>
          <a:bodyPr lIns="90000" rIns="90000" tIns="45000" bIns="45000">
            <a:normAutofit/>
          </a:bodyPr>
          <a:p>
            <a:endParaRPr b="0" lang="en-US" sz="2400" spc="-1" strike="noStrike">
              <a:solidFill>
                <a:srgbClr val="000000"/>
              </a:solidFill>
              <a:latin typeface="Century Schoolbook"/>
            </a:endParaRPr>
          </a:p>
        </p:txBody>
      </p:sp>
      <p:pic>
        <p:nvPicPr>
          <p:cNvPr id="222" name="Picture 2_0" descr=""/>
          <p:cNvPicPr/>
          <p:nvPr/>
        </p:nvPicPr>
        <p:blipFill>
          <a:blip r:embed="rId1"/>
          <a:stretch/>
        </p:blipFill>
        <p:spPr>
          <a:xfrm>
            <a:off x="457200" y="1692000"/>
            <a:ext cx="7998120" cy="3528000"/>
          </a:xfrm>
          <a:prstGeom prst="rect">
            <a:avLst/>
          </a:prstGeom>
          <a:ln w="0">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extBox 124"/>
          <p:cNvSpPr/>
          <p:nvPr/>
        </p:nvSpPr>
        <p:spPr>
          <a:xfrm>
            <a:off x="457200" y="117360"/>
            <a:ext cx="8228880" cy="11422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000" spc="-1" strike="noStrike">
                <a:solidFill>
                  <a:srgbClr val="000000"/>
                </a:solidFill>
                <a:latin typeface="Times New Roman"/>
              </a:rPr>
              <a:t>Database - User</a:t>
            </a:r>
            <a:endParaRPr b="0" lang="en-IN" sz="4000" spc="-1" strike="noStrike">
              <a:latin typeface="Arial"/>
            </a:endParaRPr>
          </a:p>
        </p:txBody>
      </p:sp>
      <p:sp>
        <p:nvSpPr>
          <p:cNvPr id="224" name="TextBox 125"/>
          <p:cNvSpPr/>
          <p:nvPr/>
        </p:nvSpPr>
        <p:spPr>
          <a:xfrm>
            <a:off x="5940000" y="2520000"/>
            <a:ext cx="179640" cy="360"/>
          </a:xfrm>
          <a:prstGeom prst="rect">
            <a:avLst/>
          </a:prstGeom>
          <a:noFill/>
          <a:ln w="0">
            <a:noFill/>
          </a:ln>
        </p:spPr>
        <p:style>
          <a:lnRef idx="0"/>
          <a:fillRef idx="0"/>
          <a:effectRef idx="0"/>
          <a:fontRef idx="minor"/>
        </p:style>
      </p:sp>
      <p:sp>
        <p:nvSpPr>
          <p:cNvPr id="225" name="TextBox 126"/>
          <p:cNvSpPr/>
          <p:nvPr/>
        </p:nvSpPr>
        <p:spPr>
          <a:xfrm>
            <a:off x="428040" y="1628640"/>
            <a:ext cx="8228880" cy="4156560"/>
          </a:xfrm>
          <a:prstGeom prst="rect">
            <a:avLst/>
          </a:prstGeom>
          <a:noFill/>
          <a:ln w="0">
            <a:noFill/>
          </a:ln>
        </p:spPr>
        <p:style>
          <a:lnRef idx="0"/>
          <a:fillRef idx="0"/>
          <a:effectRef idx="0"/>
          <a:fontRef idx="minor"/>
        </p:style>
      </p:sp>
      <p:pic>
        <p:nvPicPr>
          <p:cNvPr id="226" name="Picture 6" descr=""/>
          <p:cNvPicPr/>
          <p:nvPr/>
        </p:nvPicPr>
        <p:blipFill>
          <a:blip r:embed="rId1"/>
          <a:stretch/>
        </p:blipFill>
        <p:spPr>
          <a:xfrm>
            <a:off x="2399400" y="2133000"/>
            <a:ext cx="4871520" cy="2368080"/>
          </a:xfrm>
          <a:prstGeom prst="rect">
            <a:avLst/>
          </a:prstGeom>
          <a:ln w="0">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Box 124"/>
          <p:cNvSpPr/>
          <p:nvPr/>
        </p:nvSpPr>
        <p:spPr>
          <a:xfrm>
            <a:off x="457200" y="117360"/>
            <a:ext cx="8228880" cy="11422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000" spc="-1" strike="noStrike">
                <a:solidFill>
                  <a:srgbClr val="000000"/>
                </a:solidFill>
                <a:latin typeface="Times New Roman"/>
              </a:rPr>
              <a:t>Database – Courses</a:t>
            </a:r>
            <a:endParaRPr b="0" lang="en-IN" sz="4000" spc="-1" strike="noStrike">
              <a:latin typeface="Arial"/>
            </a:endParaRPr>
          </a:p>
        </p:txBody>
      </p:sp>
      <p:sp>
        <p:nvSpPr>
          <p:cNvPr id="228" name="TextBox 125"/>
          <p:cNvSpPr/>
          <p:nvPr/>
        </p:nvSpPr>
        <p:spPr>
          <a:xfrm>
            <a:off x="5940000" y="2520000"/>
            <a:ext cx="179640" cy="360"/>
          </a:xfrm>
          <a:prstGeom prst="rect">
            <a:avLst/>
          </a:prstGeom>
          <a:noFill/>
          <a:ln w="0">
            <a:noFill/>
          </a:ln>
        </p:spPr>
        <p:style>
          <a:lnRef idx="0"/>
          <a:fillRef idx="0"/>
          <a:effectRef idx="0"/>
          <a:fontRef idx="minor"/>
        </p:style>
      </p:sp>
      <p:sp>
        <p:nvSpPr>
          <p:cNvPr id="229" name="TextBox 126"/>
          <p:cNvSpPr/>
          <p:nvPr/>
        </p:nvSpPr>
        <p:spPr>
          <a:xfrm>
            <a:off x="457200" y="1628640"/>
            <a:ext cx="8228880" cy="4156560"/>
          </a:xfrm>
          <a:prstGeom prst="rect">
            <a:avLst/>
          </a:prstGeom>
          <a:noFill/>
          <a:ln w="0">
            <a:noFill/>
          </a:ln>
        </p:spPr>
        <p:style>
          <a:lnRef idx="0"/>
          <a:fillRef idx="0"/>
          <a:effectRef idx="0"/>
          <a:fontRef idx="minor"/>
        </p:style>
      </p:sp>
      <p:pic>
        <p:nvPicPr>
          <p:cNvPr id="230" name="Picture 2" descr=""/>
          <p:cNvPicPr/>
          <p:nvPr/>
        </p:nvPicPr>
        <p:blipFill>
          <a:blip r:embed="rId1"/>
          <a:stretch/>
        </p:blipFill>
        <p:spPr>
          <a:xfrm>
            <a:off x="457200" y="2001960"/>
            <a:ext cx="8253360" cy="3136320"/>
          </a:xfrm>
          <a:prstGeom prst="rect">
            <a:avLst/>
          </a:prstGeom>
          <a:ln w="0">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TextBox 124"/>
          <p:cNvSpPr/>
          <p:nvPr/>
        </p:nvSpPr>
        <p:spPr>
          <a:xfrm>
            <a:off x="457200" y="117360"/>
            <a:ext cx="8228880" cy="11422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000" spc="-1" strike="noStrike">
                <a:solidFill>
                  <a:srgbClr val="000000"/>
                </a:solidFill>
                <a:latin typeface="Times New Roman"/>
              </a:rPr>
              <a:t>Database – Rating</a:t>
            </a:r>
            <a:endParaRPr b="0" lang="en-IN" sz="4000" spc="-1" strike="noStrike">
              <a:latin typeface="Arial"/>
            </a:endParaRPr>
          </a:p>
        </p:txBody>
      </p:sp>
      <p:sp>
        <p:nvSpPr>
          <p:cNvPr id="232" name="TextBox 125"/>
          <p:cNvSpPr/>
          <p:nvPr/>
        </p:nvSpPr>
        <p:spPr>
          <a:xfrm>
            <a:off x="5940000" y="2520000"/>
            <a:ext cx="179640" cy="360"/>
          </a:xfrm>
          <a:prstGeom prst="rect">
            <a:avLst/>
          </a:prstGeom>
          <a:noFill/>
          <a:ln w="0">
            <a:noFill/>
          </a:ln>
        </p:spPr>
        <p:style>
          <a:lnRef idx="0"/>
          <a:fillRef idx="0"/>
          <a:effectRef idx="0"/>
          <a:fontRef idx="minor"/>
        </p:style>
      </p:sp>
      <p:sp>
        <p:nvSpPr>
          <p:cNvPr id="233" name="TextBox 126"/>
          <p:cNvSpPr/>
          <p:nvPr/>
        </p:nvSpPr>
        <p:spPr>
          <a:xfrm>
            <a:off x="457200" y="1628640"/>
            <a:ext cx="8228880" cy="4156560"/>
          </a:xfrm>
          <a:prstGeom prst="rect">
            <a:avLst/>
          </a:prstGeom>
          <a:noFill/>
          <a:ln w="0">
            <a:noFill/>
          </a:ln>
        </p:spPr>
        <p:style>
          <a:lnRef idx="0"/>
          <a:fillRef idx="0"/>
          <a:effectRef idx="0"/>
          <a:fontRef idx="minor"/>
        </p:style>
      </p:sp>
      <p:pic>
        <p:nvPicPr>
          <p:cNvPr id="234" name="Picture 2" descr=""/>
          <p:cNvPicPr/>
          <p:nvPr/>
        </p:nvPicPr>
        <p:blipFill>
          <a:blip r:embed="rId1"/>
          <a:stretch/>
        </p:blipFill>
        <p:spPr>
          <a:xfrm>
            <a:off x="3186360" y="1772640"/>
            <a:ext cx="2770920" cy="424260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itle 1"/>
          <p:cNvSpPr/>
          <p:nvPr/>
        </p:nvSpPr>
        <p:spPr>
          <a:xfrm>
            <a:off x="457200" y="274680"/>
            <a:ext cx="8228880" cy="1142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Calibri"/>
              </a:rPr>
              <a:t>Modules</a:t>
            </a:r>
            <a:endParaRPr b="0" lang="en-IN" sz="4400" spc="-1" strike="noStrike">
              <a:latin typeface="Arial"/>
            </a:endParaRPr>
          </a:p>
        </p:txBody>
      </p:sp>
      <p:pic>
        <p:nvPicPr>
          <p:cNvPr id="139" name="Picture 2" descr=""/>
          <p:cNvPicPr/>
          <p:nvPr/>
        </p:nvPicPr>
        <p:blipFill>
          <a:blip r:embed="rId1"/>
          <a:stretch/>
        </p:blipFill>
        <p:spPr>
          <a:xfrm>
            <a:off x="2267640" y="116640"/>
            <a:ext cx="5040000" cy="6636600"/>
          </a:xfrm>
          <a:prstGeom prst="rect">
            <a:avLst/>
          </a:prstGeom>
          <a:ln w="0">
            <a:noFill/>
          </a:ln>
        </p:spPr>
      </p:pic>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Box 124"/>
          <p:cNvSpPr/>
          <p:nvPr/>
        </p:nvSpPr>
        <p:spPr>
          <a:xfrm>
            <a:off x="457200" y="117360"/>
            <a:ext cx="8228880" cy="11422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000" spc="-1" strike="noStrike">
                <a:solidFill>
                  <a:srgbClr val="000000"/>
                </a:solidFill>
                <a:latin typeface="Times New Roman"/>
              </a:rPr>
              <a:t>Module 5 – User Interface</a:t>
            </a:r>
            <a:endParaRPr b="0" lang="en-IN" sz="4000" spc="-1" strike="noStrike">
              <a:latin typeface="Arial"/>
            </a:endParaRPr>
          </a:p>
        </p:txBody>
      </p:sp>
      <p:sp>
        <p:nvSpPr>
          <p:cNvPr id="236" name="TextBox 125"/>
          <p:cNvSpPr/>
          <p:nvPr/>
        </p:nvSpPr>
        <p:spPr>
          <a:xfrm>
            <a:off x="5940000" y="2520000"/>
            <a:ext cx="179640" cy="360"/>
          </a:xfrm>
          <a:prstGeom prst="rect">
            <a:avLst/>
          </a:prstGeom>
          <a:noFill/>
          <a:ln w="0">
            <a:noFill/>
          </a:ln>
        </p:spPr>
        <p:style>
          <a:lnRef idx="0"/>
          <a:fillRef idx="0"/>
          <a:effectRef idx="0"/>
          <a:fontRef idx="minor"/>
        </p:style>
      </p:sp>
      <p:sp>
        <p:nvSpPr>
          <p:cNvPr id="237" name="TextBox 126"/>
          <p:cNvSpPr/>
          <p:nvPr/>
        </p:nvSpPr>
        <p:spPr>
          <a:xfrm>
            <a:off x="457200" y="1628640"/>
            <a:ext cx="8228880" cy="4156560"/>
          </a:xfrm>
          <a:prstGeom prst="rect">
            <a:avLst/>
          </a:prstGeom>
          <a:noFill/>
          <a:ln w="0">
            <a:noFill/>
          </a:ln>
        </p:spPr>
        <p:style>
          <a:lnRef idx="0"/>
          <a:fillRef idx="0"/>
          <a:effectRef idx="0"/>
          <a:fontRef idx="minor"/>
        </p:style>
        <p:txBody>
          <a:bodyPr lIns="0" rIns="0" tIns="0" bIns="0">
            <a:normAutofit/>
          </a:bodyPr>
          <a:p>
            <a:pPr marL="343080" indent="-342360">
              <a:lnSpc>
                <a:spcPct val="100000"/>
              </a:lnSpc>
              <a:spcBef>
                <a:spcPts val="561"/>
              </a:spcBef>
              <a:buClr>
                <a:srgbClr val="000000"/>
              </a:buClr>
              <a:buFont typeface="Arial"/>
              <a:buChar char="•"/>
            </a:pPr>
            <a:r>
              <a:rPr b="0" lang="en-US" sz="2400" spc="-1" strike="noStrike">
                <a:solidFill>
                  <a:srgbClr val="000000"/>
                </a:solidFill>
                <a:latin typeface="Times New Roman"/>
              </a:rPr>
              <a:t>This module defines what users see and how they can interact with the recommender.</a:t>
            </a:r>
            <a:endParaRPr b="0" lang="en-IN" sz="2400" spc="-1" strike="noStrike">
              <a:latin typeface="Arial"/>
            </a:endParaRPr>
          </a:p>
          <a:p>
            <a:pPr marL="343080" indent="-342360">
              <a:lnSpc>
                <a:spcPct val="100000"/>
              </a:lnSpc>
              <a:spcBef>
                <a:spcPts val="561"/>
              </a:spcBef>
              <a:buClr>
                <a:srgbClr val="000000"/>
              </a:buClr>
              <a:buFont typeface="Arial"/>
              <a:buChar char="•"/>
            </a:pPr>
            <a:r>
              <a:rPr b="0" lang="en-US" sz="2400" spc="-1" strike="noStrike">
                <a:solidFill>
                  <a:srgbClr val="000000"/>
                </a:solidFill>
                <a:latin typeface="Times New Roman"/>
              </a:rPr>
              <a:t>The interface has a big impact on the usefulness of a recommender system.</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TextBox 124"/>
          <p:cNvSpPr/>
          <p:nvPr/>
        </p:nvSpPr>
        <p:spPr>
          <a:xfrm>
            <a:off x="457200" y="117360"/>
            <a:ext cx="8228880" cy="11422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000" spc="-1" strike="noStrike">
                <a:solidFill>
                  <a:srgbClr val="000000"/>
                </a:solidFill>
                <a:latin typeface="Times New Roman"/>
              </a:rPr>
              <a:t>UI – Home Page</a:t>
            </a:r>
            <a:endParaRPr b="0" lang="en-IN" sz="4000" spc="-1" strike="noStrike">
              <a:latin typeface="Arial"/>
            </a:endParaRPr>
          </a:p>
        </p:txBody>
      </p:sp>
      <p:sp>
        <p:nvSpPr>
          <p:cNvPr id="239" name="TextBox 125"/>
          <p:cNvSpPr/>
          <p:nvPr/>
        </p:nvSpPr>
        <p:spPr>
          <a:xfrm>
            <a:off x="5940000" y="2520000"/>
            <a:ext cx="179640" cy="360"/>
          </a:xfrm>
          <a:prstGeom prst="rect">
            <a:avLst/>
          </a:prstGeom>
          <a:noFill/>
          <a:ln w="0">
            <a:noFill/>
          </a:ln>
        </p:spPr>
        <p:style>
          <a:lnRef idx="0"/>
          <a:fillRef idx="0"/>
          <a:effectRef idx="0"/>
          <a:fontRef idx="minor"/>
        </p:style>
      </p:sp>
      <p:sp>
        <p:nvSpPr>
          <p:cNvPr id="240" name="TextBox 126"/>
          <p:cNvSpPr/>
          <p:nvPr/>
        </p:nvSpPr>
        <p:spPr>
          <a:xfrm>
            <a:off x="457200" y="1628640"/>
            <a:ext cx="8228880" cy="4156560"/>
          </a:xfrm>
          <a:prstGeom prst="rect">
            <a:avLst/>
          </a:prstGeom>
          <a:noFill/>
          <a:ln w="0">
            <a:noFill/>
          </a:ln>
        </p:spPr>
        <p:style>
          <a:lnRef idx="0"/>
          <a:fillRef idx="0"/>
          <a:effectRef idx="0"/>
          <a:fontRef idx="minor"/>
        </p:style>
      </p:sp>
      <p:pic>
        <p:nvPicPr>
          <p:cNvPr id="241" name="Picture 2" descr=""/>
          <p:cNvPicPr/>
          <p:nvPr/>
        </p:nvPicPr>
        <p:blipFill>
          <a:blip r:embed="rId1"/>
          <a:stretch/>
        </p:blipFill>
        <p:spPr>
          <a:xfrm>
            <a:off x="914760" y="1524600"/>
            <a:ext cx="7384680" cy="4273200"/>
          </a:xfrm>
          <a:prstGeom prst="rect">
            <a:avLst/>
          </a:prstGeom>
          <a:ln w="0">
            <a:noFill/>
          </a:ln>
        </p:spPr>
      </p:pic>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TextBox 124"/>
          <p:cNvSpPr/>
          <p:nvPr/>
        </p:nvSpPr>
        <p:spPr>
          <a:xfrm>
            <a:off x="457200" y="117360"/>
            <a:ext cx="8228880" cy="11422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000" spc="-1" strike="noStrike">
                <a:solidFill>
                  <a:srgbClr val="000000"/>
                </a:solidFill>
                <a:latin typeface="Times New Roman"/>
              </a:rPr>
              <a:t>UI - Registration</a:t>
            </a:r>
            <a:endParaRPr b="0" lang="en-IN" sz="4000" spc="-1" strike="noStrike">
              <a:latin typeface="Arial"/>
            </a:endParaRPr>
          </a:p>
        </p:txBody>
      </p:sp>
      <p:sp>
        <p:nvSpPr>
          <p:cNvPr id="243" name="TextBox 125"/>
          <p:cNvSpPr/>
          <p:nvPr/>
        </p:nvSpPr>
        <p:spPr>
          <a:xfrm>
            <a:off x="5940000" y="2520000"/>
            <a:ext cx="179640" cy="360"/>
          </a:xfrm>
          <a:prstGeom prst="rect">
            <a:avLst/>
          </a:prstGeom>
          <a:noFill/>
          <a:ln w="0">
            <a:noFill/>
          </a:ln>
        </p:spPr>
        <p:style>
          <a:lnRef idx="0"/>
          <a:fillRef idx="0"/>
          <a:effectRef idx="0"/>
          <a:fontRef idx="minor"/>
        </p:style>
      </p:sp>
      <p:sp>
        <p:nvSpPr>
          <p:cNvPr id="244" name="TextBox 126"/>
          <p:cNvSpPr/>
          <p:nvPr/>
        </p:nvSpPr>
        <p:spPr>
          <a:xfrm>
            <a:off x="457200" y="1628640"/>
            <a:ext cx="8228880" cy="4156560"/>
          </a:xfrm>
          <a:prstGeom prst="rect">
            <a:avLst/>
          </a:prstGeom>
          <a:noFill/>
          <a:ln w="0">
            <a:noFill/>
          </a:ln>
        </p:spPr>
        <p:style>
          <a:lnRef idx="0"/>
          <a:fillRef idx="0"/>
          <a:effectRef idx="0"/>
          <a:fontRef idx="minor"/>
        </p:style>
      </p:sp>
      <p:pic>
        <p:nvPicPr>
          <p:cNvPr id="245" name="Picture 2" descr=""/>
          <p:cNvPicPr/>
          <p:nvPr/>
        </p:nvPicPr>
        <p:blipFill>
          <a:blip r:embed="rId1"/>
          <a:stretch/>
        </p:blipFill>
        <p:spPr>
          <a:xfrm>
            <a:off x="2174040" y="1455120"/>
            <a:ext cx="4838400" cy="5057280"/>
          </a:xfrm>
          <a:prstGeom prst="rect">
            <a:avLst/>
          </a:prstGeom>
          <a:ln w="0">
            <a:noFill/>
          </a:ln>
        </p:spPr>
      </p:pic>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TextBox 124"/>
          <p:cNvSpPr/>
          <p:nvPr/>
        </p:nvSpPr>
        <p:spPr>
          <a:xfrm>
            <a:off x="457200" y="117360"/>
            <a:ext cx="8228880" cy="11422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000" spc="-1" strike="noStrike">
                <a:solidFill>
                  <a:srgbClr val="000000"/>
                </a:solidFill>
                <a:latin typeface="Times New Roman"/>
              </a:rPr>
              <a:t>UI - Login</a:t>
            </a:r>
            <a:endParaRPr b="0" lang="en-IN" sz="4000" spc="-1" strike="noStrike">
              <a:latin typeface="Arial"/>
            </a:endParaRPr>
          </a:p>
        </p:txBody>
      </p:sp>
      <p:sp>
        <p:nvSpPr>
          <p:cNvPr id="247" name="TextBox 125"/>
          <p:cNvSpPr/>
          <p:nvPr/>
        </p:nvSpPr>
        <p:spPr>
          <a:xfrm>
            <a:off x="5940000" y="2520000"/>
            <a:ext cx="179640" cy="360"/>
          </a:xfrm>
          <a:prstGeom prst="rect">
            <a:avLst/>
          </a:prstGeom>
          <a:noFill/>
          <a:ln w="0">
            <a:noFill/>
          </a:ln>
        </p:spPr>
        <p:style>
          <a:lnRef idx="0"/>
          <a:fillRef idx="0"/>
          <a:effectRef idx="0"/>
          <a:fontRef idx="minor"/>
        </p:style>
      </p:sp>
      <p:sp>
        <p:nvSpPr>
          <p:cNvPr id="248" name="TextBox 126"/>
          <p:cNvSpPr/>
          <p:nvPr/>
        </p:nvSpPr>
        <p:spPr>
          <a:xfrm>
            <a:off x="457200" y="1628640"/>
            <a:ext cx="8228880" cy="4156560"/>
          </a:xfrm>
          <a:prstGeom prst="rect">
            <a:avLst/>
          </a:prstGeom>
          <a:noFill/>
          <a:ln w="0">
            <a:noFill/>
          </a:ln>
        </p:spPr>
        <p:style>
          <a:lnRef idx="0"/>
          <a:fillRef idx="0"/>
          <a:effectRef idx="0"/>
          <a:fontRef idx="minor"/>
        </p:style>
      </p:sp>
      <p:pic>
        <p:nvPicPr>
          <p:cNvPr id="249" name="Picture 3" descr=""/>
          <p:cNvPicPr/>
          <p:nvPr/>
        </p:nvPicPr>
        <p:blipFill>
          <a:blip r:embed="rId1"/>
          <a:stretch/>
        </p:blipFill>
        <p:spPr>
          <a:xfrm>
            <a:off x="1547640" y="1412640"/>
            <a:ext cx="6171840" cy="5229000"/>
          </a:xfrm>
          <a:prstGeom prst="rect">
            <a:avLst/>
          </a:prstGeom>
          <a:ln w="0">
            <a:noFill/>
          </a:ln>
        </p:spPr>
      </p:pic>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TextBox 124"/>
          <p:cNvSpPr/>
          <p:nvPr/>
        </p:nvSpPr>
        <p:spPr>
          <a:xfrm>
            <a:off x="457200" y="117360"/>
            <a:ext cx="8228880" cy="11422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000" spc="-1" strike="noStrike">
                <a:solidFill>
                  <a:srgbClr val="000000"/>
                </a:solidFill>
                <a:latin typeface="Times New Roman"/>
              </a:rPr>
              <a:t>UI – User Home Page</a:t>
            </a:r>
            <a:endParaRPr b="0" lang="en-IN" sz="4000" spc="-1" strike="noStrike">
              <a:latin typeface="Arial"/>
            </a:endParaRPr>
          </a:p>
        </p:txBody>
      </p:sp>
      <p:sp>
        <p:nvSpPr>
          <p:cNvPr id="251" name="TextBox 125"/>
          <p:cNvSpPr/>
          <p:nvPr/>
        </p:nvSpPr>
        <p:spPr>
          <a:xfrm>
            <a:off x="5940000" y="2520000"/>
            <a:ext cx="179640" cy="360"/>
          </a:xfrm>
          <a:prstGeom prst="rect">
            <a:avLst/>
          </a:prstGeom>
          <a:noFill/>
          <a:ln w="0">
            <a:noFill/>
          </a:ln>
        </p:spPr>
        <p:style>
          <a:lnRef idx="0"/>
          <a:fillRef idx="0"/>
          <a:effectRef idx="0"/>
          <a:fontRef idx="minor"/>
        </p:style>
      </p:sp>
      <p:sp>
        <p:nvSpPr>
          <p:cNvPr id="252" name="TextBox 126"/>
          <p:cNvSpPr/>
          <p:nvPr/>
        </p:nvSpPr>
        <p:spPr>
          <a:xfrm>
            <a:off x="457200" y="1628640"/>
            <a:ext cx="8228880" cy="4156560"/>
          </a:xfrm>
          <a:prstGeom prst="rect">
            <a:avLst/>
          </a:prstGeom>
          <a:noFill/>
          <a:ln w="0">
            <a:noFill/>
          </a:ln>
        </p:spPr>
        <p:style>
          <a:lnRef idx="0"/>
          <a:fillRef idx="0"/>
          <a:effectRef idx="0"/>
          <a:fontRef idx="minor"/>
        </p:style>
      </p:sp>
      <p:pic>
        <p:nvPicPr>
          <p:cNvPr id="253" name="Picture 2" descr=""/>
          <p:cNvPicPr/>
          <p:nvPr/>
        </p:nvPicPr>
        <p:blipFill>
          <a:blip r:embed="rId1"/>
          <a:stretch/>
        </p:blipFill>
        <p:spPr>
          <a:xfrm>
            <a:off x="1259640" y="1412640"/>
            <a:ext cx="6921000" cy="4831920"/>
          </a:xfrm>
          <a:prstGeom prst="rect">
            <a:avLst/>
          </a:prstGeom>
          <a:ln w="0">
            <a:noFill/>
          </a:ln>
        </p:spPr>
      </p:pic>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TextBox 124"/>
          <p:cNvSpPr/>
          <p:nvPr/>
        </p:nvSpPr>
        <p:spPr>
          <a:xfrm>
            <a:off x="457200" y="117360"/>
            <a:ext cx="8228880" cy="11422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000" spc="-1" strike="noStrike">
                <a:solidFill>
                  <a:srgbClr val="000000"/>
                </a:solidFill>
                <a:latin typeface="Times New Roman"/>
              </a:rPr>
              <a:t>UI – Create Profile</a:t>
            </a:r>
            <a:endParaRPr b="0" lang="en-IN" sz="4000" spc="-1" strike="noStrike">
              <a:latin typeface="Arial"/>
            </a:endParaRPr>
          </a:p>
        </p:txBody>
      </p:sp>
      <p:sp>
        <p:nvSpPr>
          <p:cNvPr id="255" name="TextBox 125"/>
          <p:cNvSpPr/>
          <p:nvPr/>
        </p:nvSpPr>
        <p:spPr>
          <a:xfrm>
            <a:off x="5940000" y="2520000"/>
            <a:ext cx="179640" cy="360"/>
          </a:xfrm>
          <a:prstGeom prst="rect">
            <a:avLst/>
          </a:prstGeom>
          <a:noFill/>
          <a:ln w="0">
            <a:noFill/>
          </a:ln>
        </p:spPr>
        <p:style>
          <a:lnRef idx="0"/>
          <a:fillRef idx="0"/>
          <a:effectRef idx="0"/>
          <a:fontRef idx="minor"/>
        </p:style>
      </p:sp>
      <p:sp>
        <p:nvSpPr>
          <p:cNvPr id="256" name="TextBox 126"/>
          <p:cNvSpPr/>
          <p:nvPr/>
        </p:nvSpPr>
        <p:spPr>
          <a:xfrm>
            <a:off x="457200" y="1628640"/>
            <a:ext cx="8228880" cy="4156560"/>
          </a:xfrm>
          <a:prstGeom prst="rect">
            <a:avLst/>
          </a:prstGeom>
          <a:noFill/>
          <a:ln w="0">
            <a:noFill/>
          </a:ln>
        </p:spPr>
        <p:style>
          <a:lnRef idx="0"/>
          <a:fillRef idx="0"/>
          <a:effectRef idx="0"/>
          <a:fontRef idx="minor"/>
        </p:style>
      </p:sp>
      <p:pic>
        <p:nvPicPr>
          <p:cNvPr id="257" name="Picture 2" descr=""/>
          <p:cNvPicPr/>
          <p:nvPr/>
        </p:nvPicPr>
        <p:blipFill>
          <a:blip r:embed="rId1"/>
          <a:stretch/>
        </p:blipFill>
        <p:spPr>
          <a:xfrm>
            <a:off x="2719080" y="1412640"/>
            <a:ext cx="3704760" cy="4924080"/>
          </a:xfrm>
          <a:prstGeom prst="rect">
            <a:avLst/>
          </a:prstGeom>
          <a:ln w="0">
            <a:noFill/>
          </a:ln>
        </p:spPr>
      </p:pic>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TextBox 124"/>
          <p:cNvSpPr/>
          <p:nvPr/>
        </p:nvSpPr>
        <p:spPr>
          <a:xfrm>
            <a:off x="457200" y="117360"/>
            <a:ext cx="8228880" cy="11422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000" spc="-1" strike="noStrike">
                <a:solidFill>
                  <a:srgbClr val="000000"/>
                </a:solidFill>
                <a:latin typeface="Times New Roman"/>
              </a:rPr>
              <a:t>UI – Edit Profile</a:t>
            </a:r>
            <a:endParaRPr b="0" lang="en-IN" sz="4000" spc="-1" strike="noStrike">
              <a:latin typeface="Arial"/>
            </a:endParaRPr>
          </a:p>
        </p:txBody>
      </p:sp>
      <p:sp>
        <p:nvSpPr>
          <p:cNvPr id="259" name="TextBox 125"/>
          <p:cNvSpPr/>
          <p:nvPr/>
        </p:nvSpPr>
        <p:spPr>
          <a:xfrm>
            <a:off x="5940000" y="2520000"/>
            <a:ext cx="179640" cy="360"/>
          </a:xfrm>
          <a:prstGeom prst="rect">
            <a:avLst/>
          </a:prstGeom>
          <a:noFill/>
          <a:ln w="0">
            <a:noFill/>
          </a:ln>
        </p:spPr>
        <p:style>
          <a:lnRef idx="0"/>
          <a:fillRef idx="0"/>
          <a:effectRef idx="0"/>
          <a:fontRef idx="minor"/>
        </p:style>
      </p:sp>
      <p:sp>
        <p:nvSpPr>
          <p:cNvPr id="260" name="TextBox 126"/>
          <p:cNvSpPr/>
          <p:nvPr/>
        </p:nvSpPr>
        <p:spPr>
          <a:xfrm>
            <a:off x="457200" y="1628640"/>
            <a:ext cx="8228880" cy="4156560"/>
          </a:xfrm>
          <a:prstGeom prst="rect">
            <a:avLst/>
          </a:prstGeom>
          <a:noFill/>
          <a:ln w="0">
            <a:noFill/>
          </a:ln>
        </p:spPr>
        <p:style>
          <a:lnRef idx="0"/>
          <a:fillRef idx="0"/>
          <a:effectRef idx="0"/>
          <a:fontRef idx="minor"/>
        </p:style>
      </p:sp>
      <p:pic>
        <p:nvPicPr>
          <p:cNvPr id="261" name="Picture 2" descr=""/>
          <p:cNvPicPr/>
          <p:nvPr/>
        </p:nvPicPr>
        <p:blipFill>
          <a:blip r:embed="rId1"/>
          <a:stretch/>
        </p:blipFill>
        <p:spPr>
          <a:xfrm>
            <a:off x="2847960" y="1412640"/>
            <a:ext cx="3524040" cy="4914720"/>
          </a:xfrm>
          <a:prstGeom prst="rect">
            <a:avLst/>
          </a:prstGeom>
          <a:ln w="0">
            <a:noFill/>
          </a:ln>
        </p:spPr>
      </p:pic>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TextBox 124"/>
          <p:cNvSpPr/>
          <p:nvPr/>
        </p:nvSpPr>
        <p:spPr>
          <a:xfrm>
            <a:off x="457200" y="117360"/>
            <a:ext cx="8228880" cy="11422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000" spc="-1" strike="noStrike">
                <a:solidFill>
                  <a:srgbClr val="000000"/>
                </a:solidFill>
                <a:latin typeface="Times New Roman"/>
              </a:rPr>
              <a:t>Admin  - Course</a:t>
            </a:r>
            <a:endParaRPr b="0" lang="en-IN" sz="4000" spc="-1" strike="noStrike">
              <a:latin typeface="Arial"/>
            </a:endParaRPr>
          </a:p>
        </p:txBody>
      </p:sp>
      <p:sp>
        <p:nvSpPr>
          <p:cNvPr id="263" name="TextBox 125"/>
          <p:cNvSpPr/>
          <p:nvPr/>
        </p:nvSpPr>
        <p:spPr>
          <a:xfrm>
            <a:off x="5940000" y="2520000"/>
            <a:ext cx="179640" cy="360"/>
          </a:xfrm>
          <a:prstGeom prst="rect">
            <a:avLst/>
          </a:prstGeom>
          <a:noFill/>
          <a:ln w="0">
            <a:noFill/>
          </a:ln>
        </p:spPr>
        <p:style>
          <a:lnRef idx="0"/>
          <a:fillRef idx="0"/>
          <a:effectRef idx="0"/>
          <a:fontRef idx="minor"/>
        </p:style>
      </p:sp>
      <p:sp>
        <p:nvSpPr>
          <p:cNvPr id="264" name="TextBox 126"/>
          <p:cNvSpPr/>
          <p:nvPr/>
        </p:nvSpPr>
        <p:spPr>
          <a:xfrm>
            <a:off x="457200" y="1628640"/>
            <a:ext cx="8228880" cy="4156560"/>
          </a:xfrm>
          <a:prstGeom prst="rect">
            <a:avLst/>
          </a:prstGeom>
          <a:noFill/>
          <a:ln w="0">
            <a:noFill/>
          </a:ln>
        </p:spPr>
        <p:style>
          <a:lnRef idx="0"/>
          <a:fillRef idx="0"/>
          <a:effectRef idx="0"/>
          <a:fontRef idx="minor"/>
        </p:style>
      </p:sp>
      <p:pic>
        <p:nvPicPr>
          <p:cNvPr id="265" name="Picture 2" descr=""/>
          <p:cNvPicPr/>
          <p:nvPr/>
        </p:nvPicPr>
        <p:blipFill>
          <a:blip r:embed="rId1"/>
          <a:stretch/>
        </p:blipFill>
        <p:spPr>
          <a:xfrm>
            <a:off x="86040" y="2100240"/>
            <a:ext cx="8971200" cy="2768400"/>
          </a:xfrm>
          <a:prstGeom prst="rect">
            <a:avLst/>
          </a:prstGeom>
          <a:ln w="0">
            <a:noFill/>
          </a:ln>
        </p:spPr>
      </p:pic>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TextBox 124"/>
          <p:cNvSpPr/>
          <p:nvPr/>
        </p:nvSpPr>
        <p:spPr>
          <a:xfrm>
            <a:off x="457200" y="117360"/>
            <a:ext cx="8228880" cy="11422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000" spc="-1" strike="noStrike">
                <a:solidFill>
                  <a:srgbClr val="000000"/>
                </a:solidFill>
                <a:latin typeface="Times New Roman"/>
              </a:rPr>
              <a:t>Admin  - Chapters</a:t>
            </a:r>
            <a:endParaRPr b="0" lang="en-IN" sz="4000" spc="-1" strike="noStrike">
              <a:latin typeface="Arial"/>
            </a:endParaRPr>
          </a:p>
        </p:txBody>
      </p:sp>
      <p:sp>
        <p:nvSpPr>
          <p:cNvPr id="267" name="TextBox 125"/>
          <p:cNvSpPr/>
          <p:nvPr/>
        </p:nvSpPr>
        <p:spPr>
          <a:xfrm>
            <a:off x="5940000" y="2520000"/>
            <a:ext cx="179640" cy="360"/>
          </a:xfrm>
          <a:prstGeom prst="rect">
            <a:avLst/>
          </a:prstGeom>
          <a:noFill/>
          <a:ln w="0">
            <a:noFill/>
          </a:ln>
        </p:spPr>
        <p:style>
          <a:lnRef idx="0"/>
          <a:fillRef idx="0"/>
          <a:effectRef idx="0"/>
          <a:fontRef idx="minor"/>
        </p:style>
      </p:sp>
      <p:sp>
        <p:nvSpPr>
          <p:cNvPr id="268" name="TextBox 126"/>
          <p:cNvSpPr/>
          <p:nvPr/>
        </p:nvSpPr>
        <p:spPr>
          <a:xfrm>
            <a:off x="457200" y="1628640"/>
            <a:ext cx="8228880" cy="4156560"/>
          </a:xfrm>
          <a:prstGeom prst="rect">
            <a:avLst/>
          </a:prstGeom>
          <a:noFill/>
          <a:ln w="0">
            <a:noFill/>
          </a:ln>
        </p:spPr>
        <p:style>
          <a:lnRef idx="0"/>
          <a:fillRef idx="0"/>
          <a:effectRef idx="0"/>
          <a:fontRef idx="minor"/>
        </p:style>
      </p:sp>
      <p:pic>
        <p:nvPicPr>
          <p:cNvPr id="269" name="Picture 2" descr=""/>
          <p:cNvPicPr/>
          <p:nvPr/>
        </p:nvPicPr>
        <p:blipFill>
          <a:blip r:embed="rId1"/>
          <a:stretch/>
        </p:blipFill>
        <p:spPr>
          <a:xfrm>
            <a:off x="1592280" y="1989000"/>
            <a:ext cx="5959080" cy="2913120"/>
          </a:xfrm>
          <a:prstGeom prst="rect">
            <a:avLst/>
          </a:prstGeom>
          <a:ln w="0">
            <a:noFill/>
          </a:ln>
        </p:spPr>
      </p:pic>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TextBox 124"/>
          <p:cNvSpPr/>
          <p:nvPr/>
        </p:nvSpPr>
        <p:spPr>
          <a:xfrm>
            <a:off x="457200" y="117360"/>
            <a:ext cx="8228880" cy="11422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000" spc="-1" strike="noStrike">
                <a:solidFill>
                  <a:srgbClr val="000000"/>
                </a:solidFill>
                <a:latin typeface="Times New Roman"/>
              </a:rPr>
              <a:t>UI – Courses</a:t>
            </a:r>
            <a:endParaRPr b="0" lang="en-IN" sz="4000" spc="-1" strike="noStrike">
              <a:latin typeface="Arial"/>
            </a:endParaRPr>
          </a:p>
        </p:txBody>
      </p:sp>
      <p:sp>
        <p:nvSpPr>
          <p:cNvPr id="271" name="TextBox 125"/>
          <p:cNvSpPr/>
          <p:nvPr/>
        </p:nvSpPr>
        <p:spPr>
          <a:xfrm>
            <a:off x="5940000" y="2520000"/>
            <a:ext cx="179640" cy="360"/>
          </a:xfrm>
          <a:prstGeom prst="rect">
            <a:avLst/>
          </a:prstGeom>
          <a:noFill/>
          <a:ln w="0">
            <a:noFill/>
          </a:ln>
        </p:spPr>
        <p:style>
          <a:lnRef idx="0"/>
          <a:fillRef idx="0"/>
          <a:effectRef idx="0"/>
          <a:fontRef idx="minor"/>
        </p:style>
      </p:sp>
      <p:sp>
        <p:nvSpPr>
          <p:cNvPr id="272" name="TextBox 126"/>
          <p:cNvSpPr/>
          <p:nvPr/>
        </p:nvSpPr>
        <p:spPr>
          <a:xfrm>
            <a:off x="457200" y="1628640"/>
            <a:ext cx="8228880" cy="4156560"/>
          </a:xfrm>
          <a:prstGeom prst="rect">
            <a:avLst/>
          </a:prstGeom>
          <a:noFill/>
          <a:ln w="0">
            <a:noFill/>
          </a:ln>
        </p:spPr>
        <p:style>
          <a:lnRef idx="0"/>
          <a:fillRef idx="0"/>
          <a:effectRef idx="0"/>
          <a:fontRef idx="minor"/>
        </p:style>
      </p:sp>
      <p:pic>
        <p:nvPicPr>
          <p:cNvPr id="273" name="Picture 2" descr=""/>
          <p:cNvPicPr/>
          <p:nvPr/>
        </p:nvPicPr>
        <p:blipFill>
          <a:blip r:embed="rId1"/>
          <a:stretch/>
        </p:blipFill>
        <p:spPr>
          <a:xfrm>
            <a:off x="14400" y="1628640"/>
            <a:ext cx="9099720" cy="460800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itle 1"/>
          <p:cNvSpPr/>
          <p:nvPr/>
        </p:nvSpPr>
        <p:spPr>
          <a:xfrm>
            <a:off x="914400" y="188640"/>
            <a:ext cx="7314480" cy="1367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Times New Roman"/>
              </a:rPr>
              <a:t>Data Collection and Processing</a:t>
            </a:r>
            <a:endParaRPr b="0" lang="en-IN" sz="4400" spc="-1" strike="noStrike">
              <a:latin typeface="Arial"/>
            </a:endParaRPr>
          </a:p>
        </p:txBody>
      </p:sp>
      <p:sp>
        <p:nvSpPr>
          <p:cNvPr id="141" name="Content Placeholder 2"/>
          <p:cNvSpPr/>
          <p:nvPr/>
        </p:nvSpPr>
        <p:spPr>
          <a:xfrm>
            <a:off x="457200" y="1600200"/>
            <a:ext cx="8228880" cy="4525200"/>
          </a:xfrm>
          <a:prstGeom prst="rect">
            <a:avLst/>
          </a:prstGeom>
          <a:noFill/>
          <a:ln w="0">
            <a:noFill/>
          </a:ln>
        </p:spPr>
        <p:style>
          <a:lnRef idx="0"/>
          <a:fillRef idx="0"/>
          <a:effectRef idx="0"/>
          <a:fontRef idx="minor"/>
        </p:style>
        <p:txBody>
          <a:bodyPr lIns="90000" rIns="90000" tIns="45000" bIns="45000">
            <a:normAutofit/>
          </a:bodyPr>
          <a:p>
            <a:pPr marL="343080" indent="-342360">
              <a:lnSpc>
                <a:spcPct val="100000"/>
              </a:lnSpc>
              <a:spcBef>
                <a:spcPts val="561"/>
              </a:spcBef>
              <a:buClr>
                <a:srgbClr val="000000"/>
              </a:buClr>
              <a:buFont typeface="Arial"/>
              <a:buChar char="•"/>
            </a:pPr>
            <a:r>
              <a:rPr b="0" lang="en-IN" sz="2800" spc="-1" strike="noStrike">
                <a:solidFill>
                  <a:srgbClr val="000000"/>
                </a:solidFill>
                <a:latin typeface="Times New Roman"/>
              </a:rPr>
              <a:t>Time should be invested in developing the suitable </a:t>
            </a:r>
            <a:r>
              <a:rPr b="0" lang="en-US" sz="2800" spc="-1" strike="noStrike">
                <a:solidFill>
                  <a:srgbClr val="000000"/>
                </a:solidFill>
                <a:latin typeface="Times New Roman"/>
              </a:rPr>
              <a:t>data collection and processing component.</a:t>
            </a:r>
            <a:endParaRPr b="0" lang="en-IN" sz="2800" spc="-1" strike="noStrike">
              <a:latin typeface="Arial"/>
            </a:endParaRPr>
          </a:p>
          <a:p>
            <a:pPr marL="343080" indent="-342360">
              <a:lnSpc>
                <a:spcPct val="100000"/>
              </a:lnSpc>
              <a:spcBef>
                <a:spcPts val="561"/>
              </a:spcBef>
              <a:buClr>
                <a:srgbClr val="000000"/>
              </a:buClr>
              <a:buFont typeface="Arial"/>
              <a:buChar char="•"/>
            </a:pPr>
            <a:r>
              <a:rPr b="0" lang="en-US" sz="2800" spc="-1" strike="noStrike">
                <a:solidFill>
                  <a:srgbClr val="000000"/>
                </a:solidFill>
                <a:latin typeface="Times New Roman"/>
              </a:rPr>
              <a:t>It’s common to have some data cleansing and normalization steps plus some feature generation and selection capabilities. </a:t>
            </a:r>
            <a:endParaRPr b="0" lang="en-IN" sz="2800" spc="-1" strike="noStrike">
              <a:latin typeface="Arial"/>
            </a:endParaRPr>
          </a:p>
          <a:p>
            <a:pPr marL="343080" indent="-342360">
              <a:lnSpc>
                <a:spcPct val="100000"/>
              </a:lnSpc>
              <a:spcBef>
                <a:spcPts val="561"/>
              </a:spcBef>
              <a:buClr>
                <a:srgbClr val="000000"/>
              </a:buClr>
              <a:buFont typeface="Arial"/>
              <a:buChar char="•"/>
            </a:pPr>
            <a:r>
              <a:rPr b="0" lang="en-US" sz="2800" spc="-1" strike="noStrike">
                <a:solidFill>
                  <a:srgbClr val="000000"/>
                </a:solidFill>
                <a:latin typeface="Times New Roman"/>
              </a:rPr>
              <a:t>The quality of recommendations generated is constrained by the quality of the input data.</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TextBox 124"/>
          <p:cNvSpPr/>
          <p:nvPr/>
        </p:nvSpPr>
        <p:spPr>
          <a:xfrm>
            <a:off x="457200" y="117360"/>
            <a:ext cx="8228880" cy="11422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000" spc="-1" strike="noStrike">
                <a:solidFill>
                  <a:srgbClr val="000000"/>
                </a:solidFill>
                <a:latin typeface="Times New Roman"/>
              </a:rPr>
              <a:t>UI – Rating</a:t>
            </a:r>
            <a:endParaRPr b="0" lang="en-IN" sz="4000" spc="-1" strike="noStrike">
              <a:latin typeface="Arial"/>
            </a:endParaRPr>
          </a:p>
        </p:txBody>
      </p:sp>
      <p:sp>
        <p:nvSpPr>
          <p:cNvPr id="275" name="TextBox 125"/>
          <p:cNvSpPr/>
          <p:nvPr/>
        </p:nvSpPr>
        <p:spPr>
          <a:xfrm>
            <a:off x="5940000" y="2520000"/>
            <a:ext cx="179640" cy="360"/>
          </a:xfrm>
          <a:prstGeom prst="rect">
            <a:avLst/>
          </a:prstGeom>
          <a:noFill/>
          <a:ln w="0">
            <a:noFill/>
          </a:ln>
        </p:spPr>
        <p:style>
          <a:lnRef idx="0"/>
          <a:fillRef idx="0"/>
          <a:effectRef idx="0"/>
          <a:fontRef idx="minor"/>
        </p:style>
      </p:sp>
      <p:sp>
        <p:nvSpPr>
          <p:cNvPr id="276" name="TextBox 126"/>
          <p:cNvSpPr/>
          <p:nvPr/>
        </p:nvSpPr>
        <p:spPr>
          <a:xfrm>
            <a:off x="457200" y="1628640"/>
            <a:ext cx="8228880" cy="4156560"/>
          </a:xfrm>
          <a:prstGeom prst="rect">
            <a:avLst/>
          </a:prstGeom>
          <a:noFill/>
          <a:ln w="0">
            <a:noFill/>
          </a:ln>
        </p:spPr>
        <p:style>
          <a:lnRef idx="0"/>
          <a:fillRef idx="0"/>
          <a:effectRef idx="0"/>
          <a:fontRef idx="minor"/>
        </p:style>
      </p:sp>
      <p:pic>
        <p:nvPicPr>
          <p:cNvPr id="277" name="Picture 2" descr=""/>
          <p:cNvPicPr/>
          <p:nvPr/>
        </p:nvPicPr>
        <p:blipFill>
          <a:blip r:embed="rId1"/>
          <a:stretch/>
        </p:blipFill>
        <p:spPr>
          <a:xfrm>
            <a:off x="1039320" y="1846800"/>
            <a:ext cx="7064640" cy="3318480"/>
          </a:xfrm>
          <a:prstGeom prst="rect">
            <a:avLst/>
          </a:prstGeom>
          <a:ln w="0">
            <a:noFill/>
          </a:ln>
        </p:spPr>
      </p:pic>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TextBox 125"/>
          <p:cNvSpPr/>
          <p:nvPr/>
        </p:nvSpPr>
        <p:spPr>
          <a:xfrm>
            <a:off x="5940000" y="2520000"/>
            <a:ext cx="179640" cy="360"/>
          </a:xfrm>
          <a:prstGeom prst="rect">
            <a:avLst/>
          </a:prstGeom>
          <a:noFill/>
          <a:ln w="0">
            <a:noFill/>
          </a:ln>
        </p:spPr>
        <p:style>
          <a:lnRef idx="0"/>
          <a:fillRef idx="0"/>
          <a:effectRef idx="0"/>
          <a:fontRef idx="minor"/>
        </p:style>
      </p:sp>
      <p:sp>
        <p:nvSpPr>
          <p:cNvPr id="279" name="TextBox 126"/>
          <p:cNvSpPr/>
          <p:nvPr/>
        </p:nvSpPr>
        <p:spPr>
          <a:xfrm>
            <a:off x="457200" y="1628640"/>
            <a:ext cx="8228880" cy="4156560"/>
          </a:xfrm>
          <a:prstGeom prst="rect">
            <a:avLst/>
          </a:prstGeom>
          <a:noFill/>
          <a:ln w="0">
            <a:noFill/>
          </a:ln>
        </p:spPr>
        <p:style>
          <a:lnRef idx="0"/>
          <a:fillRef idx="0"/>
          <a:effectRef idx="0"/>
          <a:fontRef idx="minor"/>
        </p:style>
      </p:sp>
      <p:pic>
        <p:nvPicPr>
          <p:cNvPr id="280" name="Picture 2" descr="How To Write A Thank You Note In Five Easy Steps"/>
          <p:cNvPicPr/>
          <p:nvPr/>
        </p:nvPicPr>
        <p:blipFill>
          <a:blip r:embed="rId1"/>
          <a:stretch/>
        </p:blipFill>
        <p:spPr>
          <a:xfrm>
            <a:off x="611640" y="1379520"/>
            <a:ext cx="8092080" cy="455940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itle 1"/>
          <p:cNvSpPr/>
          <p:nvPr/>
        </p:nvSpPr>
        <p:spPr>
          <a:xfrm>
            <a:off x="457200" y="274680"/>
            <a:ext cx="8228880" cy="1142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Times New Roman"/>
              </a:rPr>
              <a:t>Recommender Model</a:t>
            </a:r>
            <a:endParaRPr b="0" lang="en-IN" sz="4400" spc="-1" strike="noStrike">
              <a:latin typeface="Arial"/>
            </a:endParaRPr>
          </a:p>
        </p:txBody>
      </p:sp>
      <p:sp>
        <p:nvSpPr>
          <p:cNvPr id="143" name="Content Placeholder 2"/>
          <p:cNvSpPr/>
          <p:nvPr/>
        </p:nvSpPr>
        <p:spPr>
          <a:xfrm>
            <a:off x="457200" y="1600200"/>
            <a:ext cx="8228880" cy="4525200"/>
          </a:xfrm>
          <a:prstGeom prst="rect">
            <a:avLst/>
          </a:prstGeom>
          <a:noFill/>
          <a:ln w="0">
            <a:noFill/>
          </a:ln>
        </p:spPr>
        <p:style>
          <a:lnRef idx="0"/>
          <a:fillRef idx="0"/>
          <a:effectRef idx="0"/>
          <a:fontRef idx="minor"/>
        </p:style>
        <p:txBody>
          <a:bodyPr lIns="90000" rIns="90000" tIns="45000" bIns="45000">
            <a:normAutofit/>
          </a:bodyPr>
          <a:p>
            <a:pPr marL="343080" indent="-342360">
              <a:lnSpc>
                <a:spcPct val="100000"/>
              </a:lnSpc>
              <a:spcBef>
                <a:spcPts val="561"/>
              </a:spcBef>
              <a:buClr>
                <a:srgbClr val="000000"/>
              </a:buClr>
              <a:buFont typeface="Arial"/>
              <a:buChar char="•"/>
            </a:pPr>
            <a:r>
              <a:rPr b="0" lang="en-US" sz="2800" spc="-1" strike="noStrike">
                <a:solidFill>
                  <a:srgbClr val="000000"/>
                </a:solidFill>
                <a:latin typeface="Times New Roman"/>
              </a:rPr>
              <a:t>This is the core component that generates recommendations for users.</a:t>
            </a:r>
            <a:endParaRPr b="0" lang="en-IN" sz="2800" spc="-1" strike="noStrike">
              <a:latin typeface="Arial"/>
            </a:endParaRPr>
          </a:p>
          <a:p>
            <a:pPr marL="343080" indent="-342360">
              <a:lnSpc>
                <a:spcPct val="100000"/>
              </a:lnSpc>
              <a:spcBef>
                <a:spcPts val="561"/>
              </a:spcBef>
              <a:buClr>
                <a:srgbClr val="000000"/>
              </a:buClr>
              <a:buFont typeface="Arial"/>
              <a:buChar char="•"/>
            </a:pPr>
            <a:r>
              <a:rPr b="0" lang="en-US" sz="2800" spc="-1" strike="noStrike">
                <a:solidFill>
                  <a:srgbClr val="000000"/>
                </a:solidFill>
                <a:latin typeface="Times New Roman"/>
              </a:rPr>
              <a:t>It is responsible for taking data and predicting which items will be of interest to a given set of users. </a:t>
            </a:r>
            <a:endParaRPr b="0" lang="en-IN" sz="2800" spc="-1" strike="noStrike">
              <a:latin typeface="Arial"/>
            </a:endParaRPr>
          </a:p>
          <a:p>
            <a:pPr marL="343080" indent="-342360">
              <a:lnSpc>
                <a:spcPct val="100000"/>
              </a:lnSpc>
              <a:spcBef>
                <a:spcPts val="561"/>
              </a:spcBef>
              <a:buClr>
                <a:srgbClr val="000000"/>
              </a:buClr>
              <a:buFont typeface="Arial"/>
              <a:buChar char="•"/>
            </a:pPr>
            <a:r>
              <a:rPr b="0" lang="en-US" sz="2800" spc="-1" strike="noStrike">
                <a:solidFill>
                  <a:srgbClr val="000000"/>
                </a:solidFill>
                <a:latin typeface="Times New Roman"/>
              </a:rPr>
              <a:t>The inputted data will either be the user’s preferences or descriptions of the items that can be recommended.</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itle 1"/>
          <p:cNvSpPr/>
          <p:nvPr/>
        </p:nvSpPr>
        <p:spPr>
          <a:xfrm>
            <a:off x="457200" y="274680"/>
            <a:ext cx="8228880" cy="1142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Times New Roman"/>
              </a:rPr>
              <a:t>Recommendation Post-Processing</a:t>
            </a:r>
            <a:endParaRPr b="0" lang="en-IN" sz="4400" spc="-1" strike="noStrike">
              <a:latin typeface="Arial"/>
            </a:endParaRPr>
          </a:p>
        </p:txBody>
      </p:sp>
      <p:sp>
        <p:nvSpPr>
          <p:cNvPr id="145" name="Content Placeholder 2"/>
          <p:cNvSpPr/>
          <p:nvPr/>
        </p:nvSpPr>
        <p:spPr>
          <a:xfrm>
            <a:off x="457200" y="1600200"/>
            <a:ext cx="8228880" cy="4525200"/>
          </a:xfrm>
          <a:prstGeom prst="rect">
            <a:avLst/>
          </a:prstGeom>
          <a:noFill/>
          <a:ln w="0">
            <a:noFill/>
          </a:ln>
        </p:spPr>
        <p:style>
          <a:lnRef idx="0"/>
          <a:fillRef idx="0"/>
          <a:effectRef idx="0"/>
          <a:fontRef idx="minor"/>
        </p:style>
        <p:txBody>
          <a:bodyPr lIns="90000" rIns="90000" tIns="45000" bIns="45000">
            <a:normAutofit/>
          </a:bodyPr>
          <a:p>
            <a:pPr marL="343080" indent="-342360">
              <a:lnSpc>
                <a:spcPct val="100000"/>
              </a:lnSpc>
              <a:spcBef>
                <a:spcPts val="561"/>
              </a:spcBef>
              <a:buClr>
                <a:srgbClr val="000000"/>
              </a:buClr>
              <a:buFont typeface="Arial"/>
              <a:buChar char="•"/>
            </a:pPr>
            <a:r>
              <a:rPr b="0" lang="en-US" sz="2800" spc="-1" strike="noStrike">
                <a:solidFill>
                  <a:srgbClr val="000000"/>
                </a:solidFill>
                <a:latin typeface="Times New Roman"/>
              </a:rPr>
              <a:t>The recommendations generated often need some post-processing before being shown to users.</a:t>
            </a:r>
            <a:endParaRPr b="0" lang="en-IN" sz="2800" spc="-1" strike="noStrike">
              <a:latin typeface="Arial"/>
            </a:endParaRPr>
          </a:p>
          <a:p>
            <a:pPr marL="343080" indent="-342360">
              <a:lnSpc>
                <a:spcPct val="100000"/>
              </a:lnSpc>
              <a:spcBef>
                <a:spcPts val="561"/>
              </a:spcBef>
              <a:buClr>
                <a:srgbClr val="000000"/>
              </a:buClr>
              <a:buFont typeface="Arial"/>
              <a:buChar char="•"/>
            </a:pPr>
            <a:r>
              <a:rPr b="0" lang="en-US" sz="2800" spc="-1" strike="noStrike">
                <a:solidFill>
                  <a:srgbClr val="000000"/>
                </a:solidFill>
                <a:latin typeface="Times New Roman"/>
              </a:rPr>
              <a:t>It is common for some recommendations to be filtered out and some re-ranking to be applied.</a:t>
            </a:r>
            <a:endParaRPr b="0" lang="en-IN" sz="2800" spc="-1" strike="noStrike">
              <a:latin typeface="Arial"/>
            </a:endParaRPr>
          </a:p>
          <a:p>
            <a:pPr marL="343080" indent="-342360">
              <a:lnSpc>
                <a:spcPct val="100000"/>
              </a:lnSpc>
              <a:spcBef>
                <a:spcPts val="561"/>
              </a:spcBef>
              <a:buClr>
                <a:srgbClr val="000000"/>
              </a:buClr>
              <a:buFont typeface="Arial"/>
              <a:buChar char="•"/>
            </a:pPr>
            <a:r>
              <a:rPr b="0" lang="en-US" sz="2800" spc="-1" strike="noStrike">
                <a:solidFill>
                  <a:srgbClr val="000000"/>
                </a:solidFill>
                <a:latin typeface="Times New Roman"/>
              </a:rPr>
              <a:t>Post-processing can be done in batch mode, real-time mode or as a combination of the two modes.</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itle 1"/>
          <p:cNvSpPr/>
          <p:nvPr/>
        </p:nvSpPr>
        <p:spPr>
          <a:xfrm>
            <a:off x="457200" y="274680"/>
            <a:ext cx="8228880" cy="1142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Times New Roman"/>
              </a:rPr>
              <a:t>Online Modules</a:t>
            </a:r>
            <a:endParaRPr b="0" lang="en-IN" sz="4400" spc="-1" strike="noStrike">
              <a:latin typeface="Arial"/>
            </a:endParaRPr>
          </a:p>
        </p:txBody>
      </p:sp>
      <p:sp>
        <p:nvSpPr>
          <p:cNvPr id="147" name="Content Placeholder 2"/>
          <p:cNvSpPr/>
          <p:nvPr/>
        </p:nvSpPr>
        <p:spPr>
          <a:xfrm>
            <a:off x="457200" y="1600200"/>
            <a:ext cx="8228880" cy="4525200"/>
          </a:xfrm>
          <a:prstGeom prst="rect">
            <a:avLst/>
          </a:prstGeom>
          <a:noFill/>
          <a:ln w="0">
            <a:noFill/>
          </a:ln>
        </p:spPr>
        <p:style>
          <a:lnRef idx="0"/>
          <a:fillRef idx="0"/>
          <a:effectRef idx="0"/>
          <a:fontRef idx="minor"/>
        </p:style>
        <p:txBody>
          <a:bodyPr lIns="90000" rIns="90000" tIns="45000" bIns="45000">
            <a:noAutofit/>
          </a:bodyPr>
          <a:p>
            <a:pPr marL="343080" indent="-342360">
              <a:lnSpc>
                <a:spcPct val="100000"/>
              </a:lnSpc>
              <a:spcBef>
                <a:spcPts val="561"/>
              </a:spcBef>
              <a:buClr>
                <a:srgbClr val="000000"/>
              </a:buClr>
              <a:buFont typeface="Arial"/>
              <a:buChar char="•"/>
            </a:pPr>
            <a:r>
              <a:rPr b="0" lang="en-US" sz="2800" spc="-1" strike="noStrike">
                <a:solidFill>
                  <a:srgbClr val="000000"/>
                </a:solidFill>
                <a:latin typeface="Times New Roman"/>
              </a:rPr>
              <a:t>These are responsible for serving the recommendations and tracking their use.</a:t>
            </a:r>
            <a:endParaRPr b="0" lang="en-IN" sz="2800" spc="-1" strike="noStrike">
              <a:latin typeface="Arial"/>
            </a:endParaRPr>
          </a:p>
          <a:p>
            <a:pPr marL="343080" indent="-342360">
              <a:lnSpc>
                <a:spcPct val="100000"/>
              </a:lnSpc>
              <a:spcBef>
                <a:spcPts val="561"/>
              </a:spcBef>
              <a:buClr>
                <a:srgbClr val="000000"/>
              </a:buClr>
              <a:buFont typeface="Arial"/>
              <a:buChar char="•"/>
            </a:pPr>
            <a:r>
              <a:rPr b="0" lang="en-US" sz="2800" spc="-1" strike="noStrike">
                <a:solidFill>
                  <a:srgbClr val="000000"/>
                </a:solidFill>
                <a:latin typeface="Times New Roman"/>
              </a:rPr>
              <a:t>It is here where, what needs to be stored in your logs is defined in order to both report how the system is performing and to also learn from its usage and interactions. </a:t>
            </a:r>
            <a:endParaRPr b="0" lang="en-IN" sz="2800" spc="-1" strike="noStrike">
              <a:latin typeface="Arial"/>
            </a:endParaRPr>
          </a:p>
          <a:p>
            <a:pPr marL="343080" indent="-342360">
              <a:lnSpc>
                <a:spcPct val="100000"/>
              </a:lnSpc>
              <a:spcBef>
                <a:spcPts val="561"/>
              </a:spcBef>
              <a:buClr>
                <a:srgbClr val="000000"/>
              </a:buClr>
              <a:buFont typeface="Arial"/>
              <a:buChar char="•"/>
            </a:pPr>
            <a:r>
              <a:rPr b="0" lang="en-US" sz="2800" spc="-1" strike="noStrike">
                <a:solidFill>
                  <a:srgbClr val="000000"/>
                </a:solidFill>
                <a:latin typeface="Times New Roman"/>
              </a:rPr>
              <a:t>This can be used to perform any online testing (e.g. A/B testing) of different methods for generating recommendations.</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itle 1"/>
          <p:cNvSpPr/>
          <p:nvPr/>
        </p:nvSpPr>
        <p:spPr>
          <a:xfrm>
            <a:off x="457200" y="274680"/>
            <a:ext cx="8228880" cy="1142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Times New Roman"/>
              </a:rPr>
              <a:t>User Interface</a:t>
            </a:r>
            <a:endParaRPr b="0" lang="en-IN" sz="4400" spc="-1" strike="noStrike">
              <a:latin typeface="Arial"/>
            </a:endParaRPr>
          </a:p>
        </p:txBody>
      </p:sp>
      <p:sp>
        <p:nvSpPr>
          <p:cNvPr id="149" name="Content Placeholder 2"/>
          <p:cNvSpPr/>
          <p:nvPr/>
        </p:nvSpPr>
        <p:spPr>
          <a:xfrm>
            <a:off x="457200" y="1600200"/>
            <a:ext cx="8228880" cy="4525200"/>
          </a:xfrm>
          <a:prstGeom prst="rect">
            <a:avLst/>
          </a:prstGeom>
          <a:noFill/>
          <a:ln w="0">
            <a:noFill/>
          </a:ln>
        </p:spPr>
        <p:style>
          <a:lnRef idx="0"/>
          <a:fillRef idx="0"/>
          <a:effectRef idx="0"/>
          <a:fontRef idx="minor"/>
        </p:style>
        <p:txBody>
          <a:bodyPr lIns="90000" rIns="90000" tIns="45000" bIns="45000">
            <a:normAutofit/>
          </a:bodyPr>
          <a:p>
            <a:pPr marL="343080" indent="-342360">
              <a:lnSpc>
                <a:spcPct val="100000"/>
              </a:lnSpc>
              <a:spcBef>
                <a:spcPts val="561"/>
              </a:spcBef>
              <a:buClr>
                <a:srgbClr val="000000"/>
              </a:buClr>
              <a:buFont typeface="Arial"/>
              <a:buChar char="•"/>
            </a:pPr>
            <a:r>
              <a:rPr b="0" lang="en-US" sz="2800" spc="-1" strike="noStrike">
                <a:solidFill>
                  <a:srgbClr val="000000"/>
                </a:solidFill>
                <a:latin typeface="Times New Roman"/>
              </a:rPr>
              <a:t>This module defines what users see and how they can interact with the recommender.</a:t>
            </a:r>
            <a:endParaRPr b="0" lang="en-IN" sz="2800" spc="-1" strike="noStrike">
              <a:latin typeface="Arial"/>
            </a:endParaRPr>
          </a:p>
          <a:p>
            <a:pPr marL="343080" indent="-342360">
              <a:lnSpc>
                <a:spcPct val="100000"/>
              </a:lnSpc>
              <a:spcBef>
                <a:spcPts val="561"/>
              </a:spcBef>
              <a:buClr>
                <a:srgbClr val="000000"/>
              </a:buClr>
              <a:buFont typeface="Arial"/>
              <a:buChar char="•"/>
            </a:pPr>
            <a:r>
              <a:rPr b="0" lang="en-US" sz="2800" spc="-1" strike="noStrike">
                <a:solidFill>
                  <a:srgbClr val="000000"/>
                </a:solidFill>
                <a:latin typeface="Times New Roman"/>
              </a:rPr>
              <a:t>The interface has a big impact on the usefulness of a recommender system.</a:t>
            </a:r>
            <a:endParaRPr b="0" lang="en-IN" sz="2800" spc="-1" strike="noStrike">
              <a:latin typeface="Arial"/>
            </a:endParaRPr>
          </a:p>
          <a:p>
            <a:pPr marL="343080" indent="-342360">
              <a:lnSpc>
                <a:spcPct val="100000"/>
              </a:lnSpc>
              <a:spcBef>
                <a:spcPts val="561"/>
              </a:spcBef>
              <a:buClr>
                <a:srgbClr val="000000"/>
              </a:buClr>
              <a:buFont typeface="Arial"/>
              <a:buChar char="•"/>
            </a:pPr>
            <a:r>
              <a:rPr b="0" lang="en-US" sz="2800" spc="-1" strike="noStrike">
                <a:solidFill>
                  <a:srgbClr val="000000"/>
                </a:solidFill>
                <a:latin typeface="Times New Roman"/>
              </a:rPr>
              <a:t>It is a good practice to explain to users why they are being recommended an item.</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814</TotalTime>
  <Application>LibreOffice/7.1.0.3$Windows_X86_64 LibreOffice_project/f6099ecf3d29644b5008cc8f48f42f4a40986e4c</Application>
  <AppVersion>15.0000</AppVersion>
  <Words>889</Words>
  <Paragraphs>124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2021-04-19T21:39:15Z</dcterms:created>
  <dc:creator>royce</dc:creator>
  <dc:description/>
  <dc:language>en-IN</dc:language>
  <cp:lastModifiedBy/>
  <dcterms:modified xsi:type="dcterms:W3CDTF">2021-06-05T12:55:56Z</dcterms:modified>
  <cp:revision>29</cp:revision>
  <dc:subject/>
  <dc:title>Course Recommender System for Online Courses  Module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50</vt:i4>
  </property>
</Properties>
</file>