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 ViTech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13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members of ViTech has a knowledge of modern technology such as Python, Database, Java, etc. Our team has a good experience of HACKATHON and has participated in SMART INDIA HACKATHON.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" sz="12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 19-09-2022</a:t>
            </a:r>
            <a:endParaRPr sz="12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our model, we will implement: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conversational digital virtual assistant which will provide-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Voice 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assistants system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all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customers.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  interactive 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conversation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with the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virtual assistant will 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 available in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multiple languages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Automatic updation of database based on customer feedback using AI.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Always  be in customer’s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touch.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 comptable with android devices, iOS, web portal and call banking platforms.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assist to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complete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banking  process.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 can access all services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directly.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User Segment &amp; Pain Points</a:t>
            </a:r>
            <a:endParaRPr lang="en-US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1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Senior citizens, rural people, villagers, illterates and all Bank Of Baroda </a:t>
            </a:r>
            <a:r>
              <a:rPr lang="en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would be early adopter of our project because it will benefit them in various aspects such as: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 </a:t>
            </a: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horde.</a:t>
            </a:r>
            <a:endParaRPr lang="en-US" sz="140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Provide accurate path and response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immediately.</a:t>
            </a: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Increase accessibility and </a:t>
            </a: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scalability.</a:t>
            </a:r>
            <a:endParaRPr lang="en-US" sz="140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Increase customer’s </a:t>
            </a:r>
            <a:r>
              <a:rPr lang="en-US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loyalty.</a:t>
            </a:r>
            <a:endParaRPr lang="en-US" sz="140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Deal and develop VA suggestions to BOB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customer.</a:t>
            </a:r>
            <a:endParaRPr sz="140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  <a:r>
              <a:rPr lang="en" b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Alternatives for the Virtual Assistant are: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2000" b="1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Conversational Chatbot : </a:t>
            </a:r>
            <a:r>
              <a:rPr lang="en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Provide customer support and help them to solve the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problems.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2000" b="1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 care executive: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Help customers to identify the accurate solution by physical assistant.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" sz="2000" b="1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Technology Stacks:</a:t>
            </a:r>
            <a:r>
              <a:rPr lang="en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Python     2.  Java      3.  Java Script        4.  Database          5. NLP       6.Machine Learning      7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Azure services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268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 services or tools help to: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1.      integrate the complete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model.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2.      can use the direct line channel to integrate VA  into mobile app, webpage or in any device.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3.       host a web application with azure app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services.</a:t>
            </a:r>
            <a: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Architecture of the model: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u="sng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Methodology of  the model: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Work on the bases of user input (Text or Voice Format).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Given input will understand by the </a:t>
            </a: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through backend algorithms.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genuine Output will deliver by the </a:t>
            </a: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will conformable</a:t>
            </a:r>
          </a:p>
          <a:p>
            <a:pPr marL="342900" lvl="0" indent="-342900">
              <a:buSzPts val="1400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understanding by the user.</a:t>
            </a:r>
          </a:p>
          <a:p>
            <a:pPr marL="342900" lvl="0" indent="-342900">
              <a:buSzPts val="1400"/>
            </a:pPr>
            <a:endParaRPr lang="en-US" sz="1400" i="0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SzPts val="1400"/>
            </a:pPr>
            <a:r>
              <a:rPr lang="en-US" b="1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 of the model: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Digitalized </a:t>
            </a: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very new concept in the banking sector.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concept will helpful for the senior citizens for reducing the</a:t>
            </a:r>
          </a:p>
          <a:p>
            <a:pPr marL="342900" lvl="0" indent="-342900">
              <a:buSzPts val="1400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effort of moving around the banks for knowing about some minor</a:t>
            </a:r>
          </a:p>
          <a:p>
            <a:pPr marL="342900" lvl="0" indent="-342900">
              <a:buSzPts val="1400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information.</a:t>
            </a:r>
          </a:p>
          <a:p>
            <a:pPr marL="342900" lvl="0" indent="-342900">
              <a:buSzPts val="1400"/>
              <a:buAutoNum type="arabicPeriod" startAt="3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will Product represents the theme of digital </a:t>
            </a:r>
            <a:r>
              <a:rPr lang="en-US" dirty="0" err="1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india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is a</a:t>
            </a:r>
          </a:p>
          <a:p>
            <a:pPr marL="342900" lvl="0" indent="-342900">
              <a:buSzPts val="1400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growing field.</a:t>
            </a:r>
            <a:endParaRPr lang="en" sz="1400" i="0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u="sng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1" i="0" u="sng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WhatsApp Image 2022-09-19 at 7.29.5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9550"/>
            <a:ext cx="2743200" cy="4800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971800" y="165735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solution is better than alternatives because: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reduces language barrier.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engage customer experience according to their queries.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provides more security.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reduces dependencies for the customer.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400" b="1" i="0" u="sng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Plan to build adoption: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i="0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Enable  voice assistant(bot) option parallel with calling(call center).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 an app in which enable an option of virtual assistant with conversational chatbot.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sz="1400" i="0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Provide virtual assistant on website and desktop for better experience of the user.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" sz="1400" i="0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1" i="0" u="sng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i="0" u="sng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repository link</a:t>
            </a:r>
            <a:r>
              <a:rPr lang="en" sz="1400" i="0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  </a:t>
            </a: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https://github.com/Yashikagoyal2105/Yashika__ViTech.git</a:t>
            </a:r>
            <a:endParaRPr lang="en" sz="1400" b="1" i="0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WhatsApp Image 2022-09-20 at 7.36.0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66950"/>
            <a:ext cx="5257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names:</a:t>
            </a:r>
          </a:p>
          <a:p>
            <a:pPr marL="0" lvl="0" indent="0">
              <a:buClr>
                <a:srgbClr val="000000"/>
              </a:buClr>
            </a:pP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Member1- Yashika Goyal</a:t>
            </a:r>
          </a:p>
          <a:p>
            <a:pPr marL="0" lvl="0" indent="0">
              <a:buClr>
                <a:srgbClr val="000000"/>
              </a:buClr>
            </a:pP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Members2- Kunal</a:t>
            </a:r>
          </a:p>
          <a:p>
            <a:pPr marL="0" lvl="0" indent="0">
              <a:buClr>
                <a:srgbClr val="000000"/>
              </a:buClr>
            </a:pP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Member3- Shashank</a:t>
            </a:r>
          </a:p>
          <a:p>
            <a:pPr marL="0" lvl="0" indent="0">
              <a:buClr>
                <a:srgbClr val="000000"/>
              </a:buClr>
            </a:pP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Member4- Kaushal</a:t>
            </a:r>
          </a:p>
          <a:p>
            <a:pPr marL="0" lvl="0" indent="0">
              <a:buClr>
                <a:srgbClr val="000000"/>
              </a:buClr>
            </a:pP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Mentor- Dr. Hari Mohan Rai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614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Trebuchet MS</vt:lpstr>
      <vt:lpstr>Lato Black</vt:lpstr>
      <vt:lpstr>Lato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DELL</dc:creator>
  <cp:lastModifiedBy>DELL</cp:lastModifiedBy>
  <cp:revision>39</cp:revision>
  <dcterms:modified xsi:type="dcterms:W3CDTF">2022-09-20T16:08:54Z</dcterms:modified>
</cp:coreProperties>
</file>