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hyperlink" Target="mailto:r.madhav@jetbrain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Music 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5732-FDBC-0634-48E0-F9A83C1C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1097"/>
            <a:ext cx="9893449" cy="1102927"/>
          </a:xfrm>
        </p:spPr>
        <p:txBody>
          <a:bodyPr/>
          <a:lstStyle/>
          <a:p>
            <a:pPr algn="ctr"/>
            <a:r>
              <a:rPr lang="en-IN" dirty="0"/>
              <a:t>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7E3AA-6FD7-7C1D-93CC-2FD06C0A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2918"/>
            <a:ext cx="10135496" cy="381617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Best city to organise Music festival is </a:t>
            </a:r>
            <a:r>
              <a:rPr lang="en-IN" sz="2400" b="1" u="sng" dirty="0"/>
              <a:t>Prague</a:t>
            </a:r>
            <a:r>
              <a:rPr lang="en-IN" sz="2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b="1" u="sng" dirty="0"/>
              <a:t>Rock music </a:t>
            </a:r>
            <a:r>
              <a:rPr lang="en-IN" sz="2400" dirty="0"/>
              <a:t>is preferred by people of the city.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Top bands or artists for Rock music are :- </a:t>
            </a:r>
            <a:r>
              <a:rPr lang="en-IN" sz="2400" b="1" u="sng" dirty="0"/>
              <a:t>Led Zeppelin </a:t>
            </a:r>
            <a:r>
              <a:rPr lang="en-IN" sz="2400" dirty="0"/>
              <a:t>, </a:t>
            </a:r>
            <a:r>
              <a:rPr lang="en-IN" sz="2400" b="1" u="sng" dirty="0"/>
              <a:t>U2</a:t>
            </a:r>
            <a:r>
              <a:rPr lang="en-IN" sz="2400" dirty="0"/>
              <a:t> , </a:t>
            </a:r>
            <a:r>
              <a:rPr lang="en-IN" sz="2400" b="1" u="sng" dirty="0"/>
              <a:t>Deep Purple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Best customer is </a:t>
            </a:r>
            <a:r>
              <a:rPr lang="en-IN" sz="2400" b="1" u="sng" dirty="0"/>
              <a:t>R Madhav</a:t>
            </a:r>
            <a:r>
              <a:rPr lang="en-IN" sz="2400" dirty="0"/>
              <a:t>(</a:t>
            </a:r>
            <a:r>
              <a:rPr lang="en-IN" sz="2400" dirty="0">
                <a:hlinkClick r:id="rId2"/>
              </a:rPr>
              <a:t>r.madhav@jetbrains.com</a:t>
            </a:r>
            <a:r>
              <a:rPr lang="en-IN" sz="2400" dirty="0"/>
              <a:t>) who lives in Prague.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Email addresses and names of people who listens to Rock music is given below :-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8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5C25A91-1E51-B9C3-01D5-84E796A72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624473"/>
              </p:ext>
            </p:extLst>
          </p:nvPr>
        </p:nvGraphicFramePr>
        <p:xfrm>
          <a:off x="5360894" y="507692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3" imgW="914400" imgH="792685" progId="Excel.SheetMacroEnabled.12">
                  <p:embed/>
                </p:oleObj>
              </mc:Choice>
              <mc:Fallback>
                <p:oleObj name="Macro-Enabled Worksheet" showAsIcon="1" r:id="rId3" imgW="914400" imgH="79268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0894" y="507692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9276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{3BC45FB6-897E-43DB-92B6-689AB3625A03}tf56160789_win32</Template>
  <TotalTime>93</TotalTime>
  <Words>73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Bookman Old Style</vt:lpstr>
      <vt:lpstr>Calibri</vt:lpstr>
      <vt:lpstr>Franklin Gothic Book</vt:lpstr>
      <vt:lpstr>Wingdings</vt:lpstr>
      <vt:lpstr>Custom</vt:lpstr>
      <vt:lpstr>Macro-Enabled Worksheet</vt:lpstr>
      <vt:lpstr>Music Store Analysis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Store Analysis</dc:title>
  <dc:creator>kapil poonia</dc:creator>
  <cp:lastModifiedBy>kapil poonia</cp:lastModifiedBy>
  <cp:revision>3</cp:revision>
  <dcterms:created xsi:type="dcterms:W3CDTF">2023-10-12T11:15:58Z</dcterms:created>
  <dcterms:modified xsi:type="dcterms:W3CDTF">2023-10-12T12:50:21Z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