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hyperlink" Target="mailto:r.madhav@jetbrain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CFF9-75C8-8644-7328-6BC2D04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518333" cy="1227872"/>
          </a:xfrm>
        </p:spPr>
        <p:txBody>
          <a:bodyPr/>
          <a:lstStyle/>
          <a:p>
            <a:pPr algn="ctr"/>
            <a:r>
              <a:rPr lang="en-US" dirty="0"/>
              <a:t>Queries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D86E-6AF5-166C-0F8A-F338516E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0263"/>
            <a:ext cx="10058400" cy="37688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400" dirty="0"/>
              <a:t>1. Who is the senior most employee based on the job title ?</a:t>
            </a:r>
          </a:p>
          <a:p>
            <a:pPr marL="0" indent="0">
              <a:buNone/>
            </a:pPr>
            <a:r>
              <a:rPr lang="en-IN" sz="2400" dirty="0"/>
              <a:t>  -&gt;  Madan Mohan - Senior General Manager.</a:t>
            </a:r>
          </a:p>
          <a:p>
            <a:pPr marL="0" indent="0">
              <a:buNone/>
            </a:pPr>
            <a:r>
              <a:rPr lang="en-IN" sz="2400" dirty="0"/>
              <a:t>2. Which countries have most invoices ?</a:t>
            </a:r>
          </a:p>
          <a:p>
            <a:pPr marL="0" indent="0">
              <a:buNone/>
            </a:pPr>
            <a:r>
              <a:rPr lang="en-IN" sz="2400" dirty="0"/>
              <a:t>  -&gt; USA, Canada, Brazil, France, Germany.</a:t>
            </a:r>
          </a:p>
          <a:p>
            <a:pPr marL="0" indent="0">
              <a:buNone/>
            </a:pPr>
            <a:r>
              <a:rPr lang="en-IN" sz="2400" dirty="0"/>
              <a:t>3. What are the top 3 values of total invoices ?</a:t>
            </a:r>
          </a:p>
          <a:p>
            <a:pPr marL="0" indent="0">
              <a:buNone/>
            </a:pPr>
            <a:r>
              <a:rPr lang="en-IN" sz="2400" dirty="0"/>
              <a:t>  -&gt; $23.75, $19.8, $19.8.</a:t>
            </a:r>
          </a:p>
          <a:p>
            <a:pPr marL="0" indent="0">
              <a:buNone/>
            </a:pPr>
            <a:r>
              <a:rPr lang="en-IN" sz="2400" dirty="0"/>
              <a:t>4. Which city has the highest invoice total ?</a:t>
            </a:r>
          </a:p>
          <a:p>
            <a:pPr marL="0" indent="0">
              <a:buNone/>
            </a:pPr>
            <a:r>
              <a:rPr lang="en-IN" sz="2400" dirty="0"/>
              <a:t>  -&gt; Prague.</a:t>
            </a:r>
          </a:p>
          <a:p>
            <a:pPr marL="0" indent="0">
              <a:buNone/>
            </a:pPr>
            <a:r>
              <a:rPr lang="en-IN" sz="2400" dirty="0"/>
              <a:t>5. Who spent most money ?</a:t>
            </a:r>
          </a:p>
          <a:p>
            <a:pPr marL="0" indent="0">
              <a:buNone/>
            </a:pPr>
            <a:r>
              <a:rPr lang="en-IN" sz="2400" dirty="0"/>
              <a:t>  -&gt; R Madhav - $144.54.</a:t>
            </a:r>
          </a:p>
        </p:txBody>
      </p:sp>
    </p:spTree>
    <p:extLst>
      <p:ext uri="{BB962C8B-B14F-4D97-AF65-F5344CB8AC3E}">
        <p14:creationId xmlns:p14="http://schemas.microsoft.com/office/powerpoint/2010/main" val="9145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9EDD-DEBC-E957-35C0-5643FB96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6447"/>
          </a:xfrm>
        </p:spPr>
        <p:txBody>
          <a:bodyPr/>
          <a:lstStyle/>
          <a:p>
            <a:pPr algn="ctr"/>
            <a:r>
              <a:rPr lang="en-IN" dirty="0"/>
              <a:t>Queries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5BB3-0B1C-377A-FA02-7D97E0DB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6. For which genre are the most tracks sold ?</a:t>
            </a:r>
          </a:p>
          <a:p>
            <a:r>
              <a:rPr lang="en-IN" sz="2400" dirty="0"/>
              <a:t>  -&gt; Rock – 2635.</a:t>
            </a:r>
          </a:p>
          <a:p>
            <a:r>
              <a:rPr lang="en-IN" sz="2400" dirty="0"/>
              <a:t>7. </a:t>
            </a:r>
            <a:r>
              <a:rPr lang="en-US" sz="2400" dirty="0"/>
              <a:t>Top 3 Artist names and track count with most rock music ?</a:t>
            </a:r>
          </a:p>
          <a:p>
            <a:r>
              <a:rPr lang="en-US" sz="2400" dirty="0"/>
              <a:t>  -&gt; </a:t>
            </a:r>
            <a:r>
              <a:rPr lang="en-IN" sz="2400" dirty="0"/>
              <a:t>Led Zeppelin - 114 , U2 -112 , Deep Purple -92.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45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5732-FDBC-0634-48E0-F9A83C1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1097"/>
            <a:ext cx="9893449" cy="1102927"/>
          </a:xfrm>
        </p:spPr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27E3AA-6FD7-7C1D-93CC-2FD06C0A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2918"/>
            <a:ext cx="10135496" cy="38161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Best city to organise Music festival is </a:t>
            </a:r>
            <a:r>
              <a:rPr lang="en-IN" sz="2400" b="1" u="sng" dirty="0"/>
              <a:t>Prague</a:t>
            </a:r>
            <a:r>
              <a:rPr lang="en-IN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u="sng" dirty="0"/>
              <a:t>Rock music </a:t>
            </a:r>
            <a:r>
              <a:rPr lang="en-IN" sz="2400" dirty="0"/>
              <a:t>is preferred by people of the city.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Top bands or artists for Rock music are :- </a:t>
            </a:r>
            <a:r>
              <a:rPr lang="en-IN" sz="2400" b="1" u="sng" dirty="0"/>
              <a:t>Led Zeppelin </a:t>
            </a:r>
            <a:r>
              <a:rPr lang="en-IN" sz="2400" dirty="0"/>
              <a:t>, </a:t>
            </a:r>
            <a:r>
              <a:rPr lang="en-IN" sz="2400" b="1" u="sng" dirty="0"/>
              <a:t>U2</a:t>
            </a:r>
            <a:r>
              <a:rPr lang="en-IN" sz="2400" dirty="0"/>
              <a:t> , </a:t>
            </a:r>
            <a:r>
              <a:rPr lang="en-IN" sz="2400" b="1" u="sng" dirty="0"/>
              <a:t>Deep Purple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Best customer is </a:t>
            </a:r>
            <a:r>
              <a:rPr lang="en-IN" sz="2400" b="1" u="sng" dirty="0"/>
              <a:t>R Madhav</a:t>
            </a:r>
            <a:r>
              <a:rPr lang="en-IN" sz="2400" dirty="0"/>
              <a:t>(</a:t>
            </a:r>
            <a:r>
              <a:rPr lang="en-IN" sz="2400" dirty="0">
                <a:hlinkClick r:id="rId2"/>
              </a:rPr>
              <a:t>r.madhav@jetbrains.com</a:t>
            </a:r>
            <a:r>
              <a:rPr lang="en-IN" sz="2400" dirty="0"/>
              <a:t>) who lives in Prague.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Email addresses and names of people </a:t>
            </a:r>
            <a:r>
              <a:rPr lang="en-IN" sz="2400"/>
              <a:t>who listen </a:t>
            </a:r>
            <a:r>
              <a:rPr lang="en-IN" sz="2400" dirty="0"/>
              <a:t>to Rock music is given below :-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C25A91-1E51-B9C3-01D5-84E796A72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24473"/>
              </p:ext>
            </p:extLst>
          </p:nvPr>
        </p:nvGraphicFramePr>
        <p:xfrm>
          <a:off x="5360894" y="507692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00" imgH="792685" progId="Excel.SheetMacroEnabled.12">
                  <p:embed/>
                </p:oleObj>
              </mc:Choice>
              <mc:Fallback>
                <p:oleObj name="Macro-Enabled Worksheet" showAsIcon="1" r:id="rId3" imgW="914400" imgH="79268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0894" y="507692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927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{3BC45FB6-897E-43DB-92B6-689AB3625A03}tf56160789_win32</Template>
  <TotalTime>374</TotalTime>
  <Words>221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Franklin Gothic Book</vt:lpstr>
      <vt:lpstr>Wingdings</vt:lpstr>
      <vt:lpstr>Custom</vt:lpstr>
      <vt:lpstr>Macro-Enabled Worksheet</vt:lpstr>
      <vt:lpstr>Music Store Analysis</vt:lpstr>
      <vt:lpstr>Queries And Solutions</vt:lpstr>
      <vt:lpstr>Queries And Solutions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Analysis</dc:title>
  <dc:creator>kapil poonia</dc:creator>
  <cp:lastModifiedBy>kapil poonia</cp:lastModifiedBy>
  <cp:revision>9</cp:revision>
  <dcterms:created xsi:type="dcterms:W3CDTF">2023-10-12T11:15:58Z</dcterms:created>
  <dcterms:modified xsi:type="dcterms:W3CDTF">2024-01-31T12:04:57Z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