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34" d="100"/>
          <a:sy n="34" d="100"/>
        </p:scale>
        <p:origin x="67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E50-21D7-609A-32D4-7277C14A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E1BAF-2736-C52D-D975-E184F2B91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8862-6A06-53C7-2246-F717DE57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757C-A8F0-4F16-E11E-3CD61689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67BB-3804-083C-8AAD-2AD41D3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B92F-7DC4-C276-8FCB-7536B3E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F7FE-ADC8-FDDD-560B-FCCCB742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4370-A2C7-C243-0711-8C9BEB04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A4D6-331B-CAB2-8E83-8DB9B1FA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E7CD-BDCB-A27C-416E-3C6E4BD1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99CEA-DB95-02E5-E91B-74EB10C31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ACF0-9179-6DC3-1DF6-2E8671EB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AA50-551D-AB40-AC69-953E31A2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1ED7-9C0D-9194-DEB7-CF3020C9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6661-46B5-3622-672C-9ED5CD5C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0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A030-CB46-FFC1-8CF1-1EB4C6FB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130-BE32-673D-4053-42D4C4B6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AA75-667D-9D30-F693-7A7EAADF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4CFA-9BAC-4650-AC80-4B002FC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4B1E-F11B-83A3-E2D1-DAC9FC8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5582-111F-2157-D082-D616EEE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EF84-D355-7652-87FB-0BAA5BDB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0089-4151-6B5D-A041-265D3CF5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2F5C-8C6B-4BDF-4E85-309B2054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0C43-462E-06B8-FD74-5993B64B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9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C4CB-601F-2B33-DE80-607A615B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830F-0379-27E4-344C-517020DCE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CF7E-560E-69A7-1C99-6EEA0067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28418-A052-1E57-79D2-78A3BD0F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2856-32FC-CA5B-E5E0-A548C9DD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8FA5-687E-4B23-7524-F922A427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C99-988F-8C5E-5160-00234697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59094-50F3-64B1-1B51-FEBE27C1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8D980-59F8-9CDC-92B2-C511A5799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EE60D-B5E8-1900-1793-F5CBD1CB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209CB-CC04-E7F3-A4AE-234FF258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C1BD3-8BE7-3FDF-72CE-FD44F18D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00429-22D0-4800-2AB2-CE06AD04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C10BC-69E3-41B7-E1AC-D669584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72A5-6788-15F9-52F4-79349A96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85D66-3AAF-9810-6FCB-37DD48FA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A74C-9FE8-7E06-7B5D-A64922E9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96B6E-BB94-6C55-7653-106AA82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DCE82-CA17-3E49-F368-858C0F5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67ED4-04D6-1437-264E-FE661F4E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2162-FC36-47C7-9913-FD301A2F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6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E6C3-D9DC-C751-7070-37606B0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A1C0-59C1-9A6F-5C64-4FAA47F2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032C-7197-AB57-C19F-BB64174D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5905-C630-8084-9FC7-05165615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DB16-359B-28A9-C46C-E03B30E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695E-C327-BED9-39BE-CF769395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D0CC-9B59-7F9E-96D5-B1F639CB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1F9F-010B-5150-8A8A-EC23DA888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E4F9-CADC-D7F7-50E7-833564C4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800A-26AF-F702-550C-6034BB19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7E2F-0BC1-B28F-37F0-FAE50CB0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7B173-6CE0-C895-E2AB-91B8D3CC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089C4-A292-757F-BBD0-9C90F05D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A38A8-40E1-572C-FCF0-FF8B9BB5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195-B88F-DB2F-5FDA-E2BF123FE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AE0E-0527-4AAF-815B-8D542AF19F4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BB35-D984-DD2E-3325-A70A5837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EFFA-2D6F-B66B-323B-B02A247B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2192-AA0C-40C0-9306-359F42435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7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DAA-F5CB-6224-309D-753A4DCE3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Olympics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9E398-B930-3EFD-C424-34DC2ACC9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3CC1-DD4A-23F7-8C75-7D078AA0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pPr algn="ctr"/>
            <a:r>
              <a:rPr lang="en-IN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6FB4-86A4-442D-6D14-FB2C82C8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4776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How many Olympics games have been held?</a:t>
            </a:r>
          </a:p>
          <a:p>
            <a:pPr marL="0" indent="0">
              <a:buNone/>
            </a:pPr>
            <a:r>
              <a:rPr lang="en-US" dirty="0"/>
              <a:t>2. List down all Olympics games held so far.</a:t>
            </a:r>
          </a:p>
          <a:p>
            <a:pPr marL="0" indent="0">
              <a:buNone/>
            </a:pPr>
            <a:r>
              <a:rPr lang="en-US" dirty="0"/>
              <a:t>3. Mention the total no of nations who participated in each Olympics game?</a:t>
            </a:r>
          </a:p>
          <a:p>
            <a:pPr marL="0" indent="0">
              <a:buNone/>
            </a:pPr>
            <a:r>
              <a:rPr lang="en-US" dirty="0"/>
              <a:t>4. Which year saw the highest and lowest no of countries participating in  Olympics?</a:t>
            </a:r>
          </a:p>
          <a:p>
            <a:pPr marL="0" indent="0">
              <a:buNone/>
            </a:pPr>
            <a:r>
              <a:rPr lang="en-US" dirty="0"/>
              <a:t>5. Which nation has participated in all of the Olympic games.</a:t>
            </a:r>
          </a:p>
          <a:p>
            <a:pPr marL="0" indent="0">
              <a:buNone/>
            </a:pPr>
            <a:r>
              <a:rPr lang="en-US" dirty="0"/>
              <a:t>6. Identify the sport which was played in all summer Olympics.</a:t>
            </a:r>
          </a:p>
          <a:p>
            <a:pPr marL="0" indent="0">
              <a:buNone/>
            </a:pPr>
            <a:r>
              <a:rPr lang="en-US" dirty="0"/>
              <a:t>7. Which Sports were just played only once in the Olympics.</a:t>
            </a:r>
          </a:p>
          <a:p>
            <a:pPr marL="0" indent="0">
              <a:buNone/>
            </a:pPr>
            <a:r>
              <a:rPr lang="en-US" dirty="0"/>
              <a:t>8. Fetch the total no of sports played in each Olympic games.</a:t>
            </a:r>
          </a:p>
          <a:p>
            <a:pPr marL="0" indent="0">
              <a:buNone/>
            </a:pPr>
            <a:r>
              <a:rPr lang="en-US" dirty="0"/>
              <a:t>9. Fetch oldest athletes to win a gold medal.</a:t>
            </a:r>
          </a:p>
          <a:p>
            <a:pPr marL="0" indent="0">
              <a:buNone/>
            </a:pPr>
            <a:r>
              <a:rPr lang="en-US" dirty="0"/>
              <a:t>10. Find the Ratio of male and female athletes participated in all Olympic games. </a:t>
            </a:r>
          </a:p>
          <a:p>
            <a:pPr marL="0" indent="0">
              <a:buNone/>
            </a:pPr>
            <a:r>
              <a:rPr lang="en-US" dirty="0"/>
              <a:t>11. Fetch the top 5 athletes who have won the most gold medals.</a:t>
            </a:r>
          </a:p>
        </p:txBody>
      </p:sp>
    </p:spTree>
    <p:extLst>
      <p:ext uri="{BB962C8B-B14F-4D97-AF65-F5344CB8AC3E}">
        <p14:creationId xmlns:p14="http://schemas.microsoft.com/office/powerpoint/2010/main" val="63618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D7D5-C2C0-38CD-7C10-42965CA6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2F41-3999-FCA8-19BD-48E59AAD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8577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12. Fetch the top 5 athletes who have won the most medals (gold/silver/bronze).</a:t>
            </a:r>
          </a:p>
          <a:p>
            <a:pPr marL="0" indent="0">
              <a:buNone/>
            </a:pPr>
            <a:r>
              <a:rPr lang="en-US" dirty="0"/>
              <a:t>13. Fetch the top 5 most successful countries in Olympics. Success is defined by no of medals won.</a:t>
            </a:r>
          </a:p>
          <a:p>
            <a:pPr marL="0" indent="0">
              <a:buNone/>
            </a:pPr>
            <a:r>
              <a:rPr lang="en-US" dirty="0"/>
              <a:t>14. List down total gold, silver and bronze medals won by each country.</a:t>
            </a:r>
          </a:p>
          <a:p>
            <a:pPr marL="0" indent="0">
              <a:buNone/>
            </a:pPr>
            <a:r>
              <a:rPr lang="en-US" dirty="0"/>
              <a:t>15. List down total gold, silver and bronze medals won by each country corresponding to each Olympic games.</a:t>
            </a:r>
          </a:p>
          <a:p>
            <a:pPr marL="0" indent="0">
              <a:buNone/>
            </a:pPr>
            <a:r>
              <a:rPr lang="en-US" dirty="0"/>
              <a:t>16. Identify which country won the most gold, most silver and most bronze medals in each Olympic games.</a:t>
            </a:r>
          </a:p>
          <a:p>
            <a:pPr marL="0" indent="0">
              <a:buNone/>
            </a:pPr>
            <a:r>
              <a:rPr lang="en-US" dirty="0"/>
              <a:t>17. Identify which country won the most gold, most silver, most bronze medals and the most medals in each Olympic games.</a:t>
            </a:r>
          </a:p>
          <a:p>
            <a:pPr marL="0" indent="0">
              <a:buNone/>
            </a:pPr>
            <a:r>
              <a:rPr lang="en-US" dirty="0"/>
              <a:t>18. Which countries have never won gold medal but have won silver/bronze medals?</a:t>
            </a:r>
          </a:p>
          <a:p>
            <a:pPr marL="0" indent="0">
              <a:buNone/>
            </a:pPr>
            <a:r>
              <a:rPr lang="en-US" dirty="0"/>
              <a:t>19. In which Sport/event, India has won highest medals.</a:t>
            </a:r>
          </a:p>
          <a:p>
            <a:pPr marL="0" indent="0">
              <a:buNone/>
            </a:pPr>
            <a:r>
              <a:rPr lang="en-US" dirty="0"/>
              <a:t>20. Break down all Olympic games where India won medal for Hockey and how many medals in each Olympic games.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173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CE2B-542A-6D2A-B6A1-D07F4E9A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EABE-AA9E-4B24-9223-8F99F895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Total 52 Olympic games have taken place till 2016 out of which 30 were Summer and 22 were Winter games.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1,35,571 Athletes have participated in all games where 25.07% were Female and 74.93% were Male athletes.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France, Italy, United Kingdome participated in all Olympic games.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207 countries participated in 2016 Summer Rio de Janeiro games which was maximum.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USA(5637), Russia(3947), Germany(3756) have won maximum medals.</a:t>
            </a:r>
          </a:p>
        </p:txBody>
      </p:sp>
    </p:spTree>
    <p:extLst>
      <p:ext uri="{BB962C8B-B14F-4D97-AF65-F5344CB8AC3E}">
        <p14:creationId xmlns:p14="http://schemas.microsoft.com/office/powerpoint/2010/main" val="1109585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9CE0-B834-FF08-689C-2AE255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8882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D5A5-1082-3DEA-4170-985C624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8"/>
            <a:ext cx="10515600" cy="46629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Athletics(3969), Swimming(3048), Rowing(2945) produced most medals.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Michael Fred Phelps II(28), Nikolay </a:t>
            </a:r>
            <a:r>
              <a:rPr lang="en-US" dirty="0" err="1"/>
              <a:t>Yefimovich</a:t>
            </a:r>
            <a:r>
              <a:rPr lang="en-US" dirty="0"/>
              <a:t> </a:t>
            </a:r>
            <a:r>
              <a:rPr lang="en-US" dirty="0" err="1"/>
              <a:t>Andrianov</a:t>
            </a:r>
            <a:r>
              <a:rPr lang="en-US" dirty="0"/>
              <a:t>(15), </a:t>
            </a:r>
            <a:r>
              <a:rPr lang="en-US" dirty="0" err="1"/>
              <a:t>Borys</a:t>
            </a:r>
            <a:r>
              <a:rPr lang="en-US" dirty="0"/>
              <a:t> </a:t>
            </a:r>
            <a:r>
              <a:rPr lang="en-US" dirty="0" err="1"/>
              <a:t>Anfiyanovych</a:t>
            </a:r>
            <a:r>
              <a:rPr lang="en-US" dirty="0"/>
              <a:t> </a:t>
            </a:r>
            <a:r>
              <a:rPr lang="en-US" dirty="0" err="1"/>
              <a:t>Shakhlin</a:t>
            </a:r>
            <a:r>
              <a:rPr lang="en-US" dirty="0"/>
              <a:t>(13) are the male athletes with most medals.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Larysa</a:t>
            </a:r>
            <a:r>
              <a:rPr lang="en-US" dirty="0"/>
              <a:t> </a:t>
            </a:r>
            <a:r>
              <a:rPr lang="en-US" dirty="0" err="1"/>
              <a:t>Semenivna</a:t>
            </a:r>
            <a:r>
              <a:rPr lang="en-US" dirty="0"/>
              <a:t> Latynina(18), Birgit Fischer- Schmidt(12), Dara Grace Torres(12) are the female athletes with most medals.</a:t>
            </a:r>
          </a:p>
        </p:txBody>
      </p:sp>
    </p:spTree>
    <p:extLst>
      <p:ext uri="{BB962C8B-B14F-4D97-AF65-F5344CB8AC3E}">
        <p14:creationId xmlns:p14="http://schemas.microsoft.com/office/powerpoint/2010/main" val="15615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8A5A-08AA-9C6F-FA8F-EB30079C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788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7DAA-AF43-DA91-0F71-AB908BE8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591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India started to participated in 1900 at Paris Summer Olympics.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India has won most medals in Hockey.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Top male athletes are Leslie Walter Claudius, </a:t>
            </a:r>
            <a:r>
              <a:rPr lang="en-IN" dirty="0" err="1"/>
              <a:t>Udham</a:t>
            </a:r>
            <a:r>
              <a:rPr lang="en-IN" dirty="0"/>
              <a:t> Singh Kular, Balbir Singh.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Female laureates are PV Sindhu(Silver), </a:t>
            </a:r>
            <a:r>
              <a:rPr lang="en-IN" dirty="0" err="1"/>
              <a:t>Karnam</a:t>
            </a:r>
            <a:r>
              <a:rPr lang="en-IN" dirty="0"/>
              <a:t> </a:t>
            </a:r>
            <a:r>
              <a:rPr lang="en-IN" dirty="0" err="1"/>
              <a:t>Malleswari</a:t>
            </a:r>
            <a:r>
              <a:rPr lang="en-IN" dirty="0"/>
              <a:t>(Bronze), MC Mary </a:t>
            </a:r>
            <a:r>
              <a:rPr lang="en-IN" dirty="0" err="1"/>
              <a:t>Kom</a:t>
            </a:r>
            <a:r>
              <a:rPr lang="en-IN" dirty="0"/>
              <a:t>(Bronze), Saina Nehwal(Bronze), Sakshi Malik</a:t>
            </a:r>
            <a:r>
              <a:rPr lang="en-IN"/>
              <a:t>(Bronze).</a:t>
            </a:r>
          </a:p>
        </p:txBody>
      </p:sp>
    </p:spTree>
    <p:extLst>
      <p:ext uri="{BB962C8B-B14F-4D97-AF65-F5344CB8AC3E}">
        <p14:creationId xmlns:p14="http://schemas.microsoft.com/office/powerpoint/2010/main" val="357105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547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Olympics Data Analysis</vt:lpstr>
      <vt:lpstr>Queries</vt:lpstr>
      <vt:lpstr>Queries</vt:lpstr>
      <vt:lpstr>Insights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Data Analysis</dc:title>
  <dc:creator>kapil poonia</dc:creator>
  <cp:lastModifiedBy>kapil poonia</cp:lastModifiedBy>
  <cp:revision>12</cp:revision>
  <dcterms:created xsi:type="dcterms:W3CDTF">2024-02-01T08:14:12Z</dcterms:created>
  <dcterms:modified xsi:type="dcterms:W3CDTF">2024-02-01T11:49:36Z</dcterms:modified>
</cp:coreProperties>
</file>