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7"/>
  </p:notesMasterIdLst>
  <p:handoutMasterIdLst>
    <p:handoutMasterId r:id="rId8"/>
  </p:handoutMasterIdLst>
  <p:sldIdLst>
    <p:sldId id="424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10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08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A0FD6B5-90CD-40AB-BF02-6A7AC474E71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35734F4-900B-4B84-97D6-F70DF94D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4202" tIns="47101" rIns="94202" bIns="47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4202" tIns="47101" rIns="94202" bIns="47101" rtlCol="0"/>
          <a:lstStyle>
            <a:lvl1pPr algn="r">
              <a:defRPr sz="1200"/>
            </a:lvl1pPr>
          </a:lstStyle>
          <a:p>
            <a:fld id="{57BD04BF-FC1B-4214-BB65-15C1103B1A91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02" tIns="47101" rIns="94202" bIns="47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4202" tIns="47101" rIns="94202" bIns="47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4202" tIns="47101" rIns="94202" bIns="47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4202" tIns="47101" rIns="94202" bIns="47101" rtlCol="0" anchor="b"/>
          <a:lstStyle>
            <a:lvl1pPr algn="r">
              <a:defRPr sz="1200"/>
            </a:lvl1pPr>
          </a:lstStyle>
          <a:p>
            <a:fld id="{743D68A1-D5F8-4618-AB7E-25488E066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A620-796D-4F48-AF3A-612626290541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B68-F496-425A-9756-6B77384E9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49566"/>
            <a:ext cx="4876800" cy="792162"/>
          </a:xfrm>
          <a:prstGeom prst="rect">
            <a:avLst/>
          </a:prstGeom>
        </p:spPr>
        <p:txBody>
          <a:bodyPr anchor="ctr"/>
          <a:lstStyle>
            <a:lvl1pPr>
              <a:defRPr sz="2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91000" y="49566"/>
            <a:ext cx="4876800" cy="792162"/>
          </a:xfrm>
          <a:prstGeom prst="rect">
            <a:avLst/>
          </a:prstGeom>
        </p:spPr>
        <p:txBody>
          <a:bodyPr anchor="ctr"/>
          <a:lstStyle>
            <a:lvl1pPr>
              <a:defRPr sz="2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49566"/>
            <a:ext cx="4876800" cy="792162"/>
          </a:xfrm>
          <a:prstGeom prst="rect">
            <a:avLst/>
          </a:prstGeom>
        </p:spPr>
        <p:txBody>
          <a:bodyPr anchor="ctr"/>
          <a:lstStyle>
            <a:lvl1pPr>
              <a:defRPr sz="24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1EE1-A165-4B9C-9973-71C069789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49566"/>
            <a:ext cx="4876800" cy="792162"/>
          </a:xfrm>
          <a:prstGeom prst="rect">
            <a:avLst/>
          </a:prstGeom>
        </p:spPr>
        <p:txBody>
          <a:bodyPr anchor="ctr"/>
          <a:lstStyle>
            <a:lvl1pPr>
              <a:defRPr sz="24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A620-796D-4F48-AF3A-612626290541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B68-F496-425A-9756-6B77384E9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2" r:id="rId6"/>
    <p:sldLayoutId id="2147483664" r:id="rId7"/>
    <p:sldLayoutId id="2147483663" r:id="rId8"/>
    <p:sldLayoutId id="214748366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A620-796D-4F48-AF3A-612626290541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BB68-F496-425A-9756-6B77384E9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266B5-A359-48E3-A9CB-A870F657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S Major" id="{F3BC0849-11DA-464F-AEA9-3C565F7A34BA}" vid="{9A325AB7-F431-4EC2-BB7F-42DEC169131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S Major" id="{F3BC0849-11DA-464F-AEA9-3C565F7A34BA}" vid="{4D456087-6D85-4900-8995-44E39D8A17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831E29495214E9D561A87CE077908" ma:contentTypeVersion="0" ma:contentTypeDescription="Create a new document." ma:contentTypeScope="" ma:versionID="ed3c358306f910ba3d1a2fae4c93a6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1F7ACE-0B95-453E-A019-B3A51020A8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3C582-39AA-4D9F-A8D7-9B9F2B8939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D21F3F-0454-46C4-99A7-9A82DE07CD7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usmatemp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Custom Design</vt:lpstr>
      <vt:lpstr>PowerPoint Presentation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Nicholas J LTC MIL USA USMA</dc:creator>
  <cp:lastModifiedBy>Clark, Nicholas J LTC MIL USA USMA</cp:lastModifiedBy>
  <cp:revision>1</cp:revision>
  <cp:lastPrinted>2018-09-25T20:43:54Z</cp:lastPrinted>
  <dcterms:created xsi:type="dcterms:W3CDTF">2019-11-12T16:23:28Z</dcterms:created>
  <dcterms:modified xsi:type="dcterms:W3CDTF">2019-11-12T16:23:41Z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0x010100FEA831E29495214E9D561A87CE077908</vt:lpwstr>
  </property>
</Properties>
</file>