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tiff" ContentType="image/tiff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68" d="100"/>
          <a:sy n="68" d="100"/>
        </p:scale>
        <p:origin x="14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mplate ART.tif">
            <a:extLst>
              <a:ext uri="{FF2B5EF4-FFF2-40B4-BE49-F238E27FC236}">
                <a16:creationId xmlns:a16="http://schemas.microsoft.com/office/drawing/2014/main" id="{C417C050-E280-4A45-B6A7-6F5185453A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149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Habits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John</a:t>
            </a:r>
            <a:r>
              <a:rPr/>
              <a:t> </a:t>
            </a:r>
            <a:r>
              <a:rPr/>
              <a:t>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March</a:t>
            </a:r>
            <a:r>
              <a:rPr/>
              <a:t> </a:t>
            </a:r>
            <a:r>
              <a:rPr/>
              <a:t>22,</a:t>
            </a:r>
            <a:r>
              <a:rPr/>
              <a:t> </a:t>
            </a:r>
            <a:r>
              <a:rPr/>
              <a:t>2005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morning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  <m:r>
                            <m:t>,</m:t>
                          </m:r>
                          <m:r>
                            <m:t>i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1"/>
                <a:r>
                  <a:rPr/>
                  <a:t>Turn off alarm</a:t>
                </a:r>
              </a:p>
              <a:p>
                <a:pPr lvl="1"/>
                <a:r>
                  <a:rPr/>
                  <a:t>Get out of bed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eggs</a:t>
            </a:r>
          </a:p>
          <a:p>
            <a:pPr lvl="1"/>
            <a:r>
              <a:rPr/>
              <a:t>Drink coffee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spaghetti</a:t>
            </a:r>
          </a:p>
          <a:p>
            <a:pPr lvl="1"/>
            <a:r>
              <a:rPr/>
              <a:t>Drink wine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st2_files/figure-pptx/car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Get in bed</a:t>
            </a:r>
          </a:p>
          <a:p>
            <a:pPr lvl="1"/>
            <a:r>
              <a:rPr/>
              <a:t>Count sheep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Office Theme</vt:lpstr>
      <vt:lpstr>Habits</vt:lpstr>
      <vt:lpstr>In the morning</vt:lpstr>
      <vt:lpstr>Getting up</vt:lpstr>
      <vt:lpstr>Breakfast</vt:lpstr>
      <vt:lpstr>In the evening</vt:lpstr>
      <vt:lpstr>Dinner</vt:lpstr>
      <vt:lpstr>PowerPoint Presentation</vt:lpstr>
      <vt:lpstr>Going to sleep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Habits</dc:title>
  <dc:creator>John Doe</dc:creator>
  <cp:keywords/>
  <dcterms:created xsi:type="dcterms:W3CDTF">2019-11-12T16:28:22Z</dcterms:created>
  <dcterms:modified xsi:type="dcterms:W3CDTF">2019-11-12T16:28:22Z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March 22, 2005</vt:lpwstr>
  </property>
  <property fmtid="{D5CDD505-2E9C-101B-9397-08002B2CF9AE}" pid="3" name="output">
    <vt:lpwstr/>
  </property>
</Properties>
</file>