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74" r:id="rId5"/>
    <p:sldId id="258" r:id="rId6"/>
    <p:sldId id="264" r:id="rId7"/>
    <p:sldId id="261" r:id="rId8"/>
    <p:sldId id="260" r:id="rId9"/>
    <p:sldId id="262" r:id="rId10"/>
    <p:sldId id="265" r:id="rId11"/>
    <p:sldId id="267" r:id="rId12"/>
    <p:sldId id="268" r:id="rId13"/>
    <p:sldId id="270" r:id="rId14"/>
    <p:sldId id="269" r:id="rId15"/>
    <p:sldId id="266" r:id="rId16"/>
    <p:sldId id="271" r:id="rId17"/>
    <p:sldId id="272" r:id="rId18"/>
    <p:sldId id="273" r:id="rId19"/>
    <p:sldId id="26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9953-789B-41DD-92A0-232C1E6EC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Darkweb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842CF-423B-47BA-B994-95538D1F0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CDT Derek Nunn</a:t>
            </a:r>
          </a:p>
        </p:txBody>
      </p:sp>
    </p:spTree>
    <p:extLst>
      <p:ext uri="{BB962C8B-B14F-4D97-AF65-F5344CB8AC3E}">
        <p14:creationId xmlns:p14="http://schemas.microsoft.com/office/powerpoint/2010/main" val="7439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2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2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4778-19AB-4AFF-8CF6-EB5191D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D87F-D3F9-4143-A52F-E33760E91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743C-14D2-4D2E-A709-5EBA57D5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8E51-CCD0-4F27-9158-BE4345F4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43C8-C8C9-4A4E-AC2B-8161E156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F88-DA92-4BD5-B7E0-38F80933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B617-242B-4F8B-8395-EA92CF1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4A60-2889-417D-96D9-9CA51A97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7B1E-002C-4175-B886-CEDCD37C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553D-0A7C-4374-9F50-DC238DA7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Dark Web is notoriously difficult to crawl. </a:t>
            </a:r>
          </a:p>
          <a:p>
            <a:r>
              <a:rPr lang="en-US" dirty="0"/>
              <a:t>The Hidden Services directory, which users use to find hidden services, stores hashes of domains to prevent enumeration. </a:t>
            </a:r>
          </a:p>
          <a:p>
            <a:r>
              <a:rPr lang="en-US" dirty="0"/>
              <a:t>Hidden services, the web sites hosted on the Darknet, are not highly connected through hyperlinks like sites on the </a:t>
            </a:r>
            <a:r>
              <a:rPr lang="en-US" dirty="0" err="1"/>
              <a:t>clearweb</a:t>
            </a:r>
            <a:r>
              <a:rPr lang="en-US" dirty="0"/>
              <a:t>, diminishing the ability of crawlers to index the Dark Web. </a:t>
            </a:r>
          </a:p>
          <a:p>
            <a:r>
              <a:rPr lang="en-US" dirty="0"/>
              <a:t>All users must have a </a:t>
            </a:r>
            <a:r>
              <a:rPr lang="en-US" i="1" dirty="0"/>
              <a:t>priori</a:t>
            </a:r>
            <a:r>
              <a:rPr lang="en-US" dirty="0"/>
              <a:t> knowledge of a hidden service URL. </a:t>
            </a:r>
          </a:p>
          <a:p>
            <a:r>
              <a:rPr lang="en-US" dirty="0"/>
              <a:t>Typically, users obtain these URLs from websites on the </a:t>
            </a:r>
            <a:r>
              <a:rPr lang="en-US" dirty="0" err="1"/>
              <a:t>clearweb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5186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6815-3AF1-4B05-9053-3CFFC28F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A405-26BC-484F-9252-3BDA486F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FF4B-5F0F-4B5A-8AEC-1805A7BC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664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F11A-92E8-47D8-9DDB-A075E924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58CF-BA87-497A-A4B2-22F8285F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to:</a:t>
            </a:r>
          </a:p>
          <a:p>
            <a:pPr lvl="1"/>
            <a:r>
              <a:rPr lang="en-US" dirty="0"/>
              <a:t>Extract all hidden service URLs (i.e. URLs ending with onion) from the Common Crawl corpus. </a:t>
            </a:r>
          </a:p>
          <a:p>
            <a:pPr lvl="1"/>
            <a:r>
              <a:rPr lang="en-US" dirty="0"/>
              <a:t>Perform a rudimentary analysis of the top 10 most frequently occurring domains.</a:t>
            </a:r>
          </a:p>
          <a:p>
            <a:pPr lvl="1"/>
            <a:r>
              <a:rPr lang="en-US" dirty="0"/>
              <a:t>Share results with the Department of Homeland Security's Dark Web &amp; Crypto Currency Group.</a:t>
            </a:r>
          </a:p>
        </p:txBody>
      </p:sp>
    </p:spTree>
    <p:extLst>
      <p:ext uri="{BB962C8B-B14F-4D97-AF65-F5344CB8AC3E}">
        <p14:creationId xmlns:p14="http://schemas.microsoft.com/office/powerpoint/2010/main" val="284983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8208-778E-4972-A7AD-D1E84989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7A4A-4148-4777-A9CF-C3803A7BA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https://dark.fail</a:t>
            </a:r>
          </a:p>
        </p:txBody>
      </p:sp>
    </p:spTree>
    <p:extLst>
      <p:ext uri="{BB962C8B-B14F-4D97-AF65-F5344CB8AC3E}">
        <p14:creationId xmlns:p14="http://schemas.microsoft.com/office/powerpoint/2010/main" val="407725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3F6B-B25D-4C43-A28D-9B22D600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5C0C-E856-4B0E-805A-8C7A05CF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0A95-4194-4D48-A9E9-0A8CE9B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E1AC-F3D1-48BB-B095-5134D7DD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6992-2BCB-401F-980C-5BF96D5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3ACE-DD7D-407A-9332-4F0CA306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BFFB-781C-4379-ACE7-F9967FF3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57DE-4154-4D45-B626-6886EA7E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F19-8C81-4216-8AEA-6BF3520B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058F-1889-4A95-8B0B-7ECE6499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708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197</Words>
  <Application>Microsoft Office PowerPoint</Application>
  <PresentationFormat>Widescreen</PresentationFormat>
  <Paragraphs>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Darkweb</vt:lpstr>
      <vt:lpstr>background</vt:lpstr>
      <vt:lpstr>Purpose</vt:lpstr>
      <vt:lpstr>Literature Review</vt:lpstr>
      <vt:lpstr>Methodology</vt:lpstr>
      <vt:lpstr>Technology used</vt:lpstr>
      <vt:lpstr>Code review</vt:lpstr>
      <vt:lpstr>Top domains</vt:lpstr>
      <vt:lpstr>Domain #1</vt:lpstr>
      <vt:lpstr>Domain #2</vt:lpstr>
      <vt:lpstr>Domain #3</vt:lpstr>
      <vt:lpstr>Domain #4</vt:lpstr>
      <vt:lpstr>Domain #5</vt:lpstr>
      <vt:lpstr>Domain #6</vt:lpstr>
      <vt:lpstr>Domain #7</vt:lpstr>
      <vt:lpstr>Domain #8</vt:lpstr>
      <vt:lpstr>Domain #9</vt:lpstr>
      <vt:lpstr>Domain #10</vt:lpstr>
      <vt:lpstr>Feedback</vt:lpstr>
      <vt:lpstr>Future efforts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Darkweb</dc:title>
  <dc:creator>Derek Nunn</dc:creator>
  <cp:lastModifiedBy>Derek Nunn</cp:lastModifiedBy>
  <cp:revision>10</cp:revision>
  <dcterms:created xsi:type="dcterms:W3CDTF">2020-01-13T19:03:48Z</dcterms:created>
  <dcterms:modified xsi:type="dcterms:W3CDTF">2020-01-13T19:46:04Z</dcterms:modified>
</cp:coreProperties>
</file>